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32"/>
  </p:notesMasterIdLst>
  <p:sldIdLst>
    <p:sldId id="441" r:id="rId6"/>
    <p:sldId id="446" r:id="rId7"/>
    <p:sldId id="435" r:id="rId8"/>
    <p:sldId id="423" r:id="rId9"/>
    <p:sldId id="424" r:id="rId10"/>
    <p:sldId id="475" r:id="rId11"/>
    <p:sldId id="425" r:id="rId12"/>
    <p:sldId id="454" r:id="rId13"/>
    <p:sldId id="436" r:id="rId14"/>
    <p:sldId id="427" r:id="rId15"/>
    <p:sldId id="484" r:id="rId16"/>
    <p:sldId id="486" r:id="rId17"/>
    <p:sldId id="429" r:id="rId18"/>
    <p:sldId id="457" r:id="rId19"/>
    <p:sldId id="437" r:id="rId20"/>
    <p:sldId id="431" r:id="rId21"/>
    <p:sldId id="456" r:id="rId22"/>
    <p:sldId id="447" r:id="rId23"/>
    <p:sldId id="463" r:id="rId24"/>
    <p:sldId id="458" r:id="rId25"/>
    <p:sldId id="479" r:id="rId26"/>
    <p:sldId id="481" r:id="rId27"/>
    <p:sldId id="483" r:id="rId28"/>
    <p:sldId id="450" r:id="rId29"/>
    <p:sldId id="451" r:id="rId30"/>
    <p:sldId id="439"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97E41-8CB7-68B2-2165-5C6594E9DE4A}" name="Karin Morsing" initials="KM" userId="S::k.morsing@ravu.nl::ef3594fb-575c-4895-b7b9-b091436cd2cf" providerId="AD"/>
  <p188:author id="{3AFA0744-C81B-55CC-93D7-2B65A2AF27F3}" name="Alice Derks" initials="AD" userId="S::a.derks@ravu.nl::c30b68d7-d827-430a-b598-9540ca72c123" providerId="AD"/>
  <p188:author id="{EEA7E85D-2231-A5D4-91EA-02D64A40428F}" name="Sander Komijn" initials="SK" userId="S::S.Komijn@ravu.nl::4ebe613b-948a-431d-9599-cfc9d919adbf" providerId="AD"/>
  <p188:author id="{23B4E363-BD7E-D77B-FDD1-BDD48DFB8481}" name="Onno Feith" initials="OF" userId="S::o.feith@ravu.nl::ec4369a6-9856-4b23-b983-f6d14697d622" providerId="AD"/>
  <p188:author id="{667BF172-8E92-9F7C-574F-E9B17ADAA3BA}" name="Alice Derks" initials="AD" userId="S::A.Derks@ravu.nl::c30b68d7-d827-430a-b598-9540ca72c123" providerId="AD"/>
  <p188:author id="{25017DBE-FF50-064C-28D1-3350564EC843}" name="Kees Weevers" initials="KW" userId="S::k.weevers@ivvu.nl::51e15bd0-39e0-4b1b-a6ac-2149b5d5f18f" providerId="AD"/>
  <p188:author id="{750A42CB-7608-1B80-6609-C7F37115B7A6}" name="Rianne van Zijl - Hendriks" initials="RH" userId="S::r.hendriks@ravu.nl::5a333107-775a-4694-b9f3-c755f22dd5cc" providerId="AD"/>
  <p188:author id="{C8C520DD-7641-CF03-4C41-DEECEA51C844}" name="Kees Weevers" initials="KW" userId="Kees Weevers" providerId="None"/>
  <p188:author id="{4251DAF2-0944-443A-141F-1AEAD91E692C}" name="Rianne van Zijl - Hendriks" initials="RvZH" userId="S::R.Hendriks@ravu.nl::5a333107-775a-4694-b9f3-c755f22dd5cc" providerId="AD"/>
  <p188:author id="{A31EFCF9-DCAE-E2FC-4886-1BCAD16C4BFA}" name="Maran Hamers" initials="MH" userId="S::m.hamers@ravu.nl::c9b69f6b-f870-431a-82e0-1cb5517e42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8C4"/>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6"/>
    <p:restoredTop sz="94694"/>
  </p:normalViewPr>
  <p:slideViewPr>
    <p:cSldViewPr snapToGrid="0">
      <p:cViewPr varScale="1">
        <p:scale>
          <a:sx n="121" d="100"/>
          <a:sy n="121" d="100"/>
        </p:scale>
        <p:origin x="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rita Haveman - Verkroost" userId="S::g.verkroost@ravu.nl::d8cca741-6eb9-4e32-b7e2-3e612606306f" providerId="AD" clId="Web-{998E3A87-AC89-4881-A756-0110E604E151}"/>
    <pc:docChg chg="modSld">
      <pc:chgData name="Gerrita Haveman - Verkroost" userId="S::g.verkroost@ravu.nl::d8cca741-6eb9-4e32-b7e2-3e612606306f" providerId="AD" clId="Web-{998E3A87-AC89-4881-A756-0110E604E151}" dt="2024-09-09T12:03:32.309" v="3"/>
      <pc:docMkLst>
        <pc:docMk/>
      </pc:docMkLst>
      <pc:sldChg chg="modSp">
        <pc:chgData name="Gerrita Haveman - Verkroost" userId="S::g.verkroost@ravu.nl::d8cca741-6eb9-4e32-b7e2-3e612606306f" providerId="AD" clId="Web-{998E3A87-AC89-4881-A756-0110E604E151}" dt="2024-09-09T12:03:32.309" v="3"/>
        <pc:sldMkLst>
          <pc:docMk/>
          <pc:sldMk cId="3677563131" sldId="484"/>
        </pc:sldMkLst>
        <pc:picChg chg="mod">
          <ac:chgData name="Gerrita Haveman - Verkroost" userId="S::g.verkroost@ravu.nl::d8cca741-6eb9-4e32-b7e2-3e612606306f" providerId="AD" clId="Web-{998E3A87-AC89-4881-A756-0110E604E151}" dt="2024-09-09T12:03:32.309" v="3"/>
          <ac:picMkLst>
            <pc:docMk/>
            <pc:sldMk cId="3677563131" sldId="484"/>
            <ac:picMk id="9" creationId="{70CEE49B-64B8-5866-8C40-FD6334419945}"/>
          </ac:picMkLst>
        </pc:picChg>
      </pc:sldChg>
    </pc:docChg>
  </pc:docChgLst>
  <pc:docChgLst>
    <pc:chgData name="Sander Komijn" userId="S::s.komijn@ravu.nl::4ebe613b-948a-431d-9599-cfc9d919adbf" providerId="AD" clId="Web-{584D9C2F-815F-4525-AF57-652C18FE05B4}"/>
    <pc:docChg chg="modSld">
      <pc:chgData name="Sander Komijn" userId="S::s.komijn@ravu.nl::4ebe613b-948a-431d-9599-cfc9d919adbf" providerId="AD" clId="Web-{584D9C2F-815F-4525-AF57-652C18FE05B4}" dt="2024-10-04T11:36:46.879" v="315" actId="20577"/>
      <pc:docMkLst>
        <pc:docMk/>
      </pc:docMkLst>
      <pc:sldChg chg="modSp">
        <pc:chgData name="Sander Komijn" userId="S::s.komijn@ravu.nl::4ebe613b-948a-431d-9599-cfc9d919adbf" providerId="AD" clId="Web-{584D9C2F-815F-4525-AF57-652C18FE05B4}" dt="2024-10-04T11:27:23.019" v="1" actId="20577"/>
        <pc:sldMkLst>
          <pc:docMk/>
          <pc:sldMk cId="2284123493" sldId="429"/>
        </pc:sldMkLst>
        <pc:spChg chg="mod">
          <ac:chgData name="Sander Komijn" userId="S::s.komijn@ravu.nl::4ebe613b-948a-431d-9599-cfc9d919adbf" providerId="AD" clId="Web-{584D9C2F-815F-4525-AF57-652C18FE05B4}" dt="2024-10-04T11:27:23.019" v="1" actId="20577"/>
          <ac:spMkLst>
            <pc:docMk/>
            <pc:sldMk cId="2284123493" sldId="429"/>
            <ac:spMk id="12" creationId="{4DB109F7-0C8F-C489-58AE-FC79076DBDF8}"/>
          </ac:spMkLst>
        </pc:spChg>
      </pc:sldChg>
      <pc:sldChg chg="modSp">
        <pc:chgData name="Sander Komijn" userId="S::s.komijn@ravu.nl::4ebe613b-948a-431d-9599-cfc9d919adbf" providerId="AD" clId="Web-{584D9C2F-815F-4525-AF57-652C18FE05B4}" dt="2024-10-04T11:36:46.879" v="315" actId="20577"/>
        <pc:sldMkLst>
          <pc:docMk/>
          <pc:sldMk cId="1060222888" sldId="451"/>
        </pc:sldMkLst>
        <pc:spChg chg="mod">
          <ac:chgData name="Sander Komijn" userId="S::s.komijn@ravu.nl::4ebe613b-948a-431d-9599-cfc9d919adbf" providerId="AD" clId="Web-{584D9C2F-815F-4525-AF57-652C18FE05B4}" dt="2024-10-04T11:36:46.879" v="315" actId="20577"/>
          <ac:spMkLst>
            <pc:docMk/>
            <pc:sldMk cId="1060222888" sldId="451"/>
            <ac:spMk id="10" creationId="{CD9AE667-E8A4-C935-7D7C-DAC632E7B0BA}"/>
          </ac:spMkLst>
        </pc:spChg>
      </pc:sldChg>
    </pc:docChg>
  </pc:docChgLst>
  <pc:docChgLst>
    <pc:chgData name="Karin Morsing" userId="ef3594fb-575c-4895-b7b9-b091436cd2cf" providerId="ADAL" clId="{6133A83F-E3F6-4A47-9BA1-E00E84034032}"/>
    <pc:docChg chg="undo redo custSel modSld">
      <pc:chgData name="Karin Morsing" userId="ef3594fb-575c-4895-b7b9-b091436cd2cf" providerId="ADAL" clId="{6133A83F-E3F6-4A47-9BA1-E00E84034032}" dt="2024-10-03T14:22:01.696" v="1208" actId="20577"/>
      <pc:docMkLst>
        <pc:docMk/>
      </pc:docMkLst>
      <pc:sldChg chg="addSp delSp modSp mod">
        <pc:chgData name="Karin Morsing" userId="ef3594fb-575c-4895-b7b9-b091436cd2cf" providerId="ADAL" clId="{6133A83F-E3F6-4A47-9BA1-E00E84034032}" dt="2024-10-03T07:52:52.354" v="38" actId="1076"/>
        <pc:sldMkLst>
          <pc:docMk/>
          <pc:sldMk cId="2977548861" sldId="423"/>
        </pc:sldMkLst>
        <pc:spChg chg="mod">
          <ac:chgData name="Karin Morsing" userId="ef3594fb-575c-4895-b7b9-b091436cd2cf" providerId="ADAL" clId="{6133A83F-E3F6-4A47-9BA1-E00E84034032}" dt="2024-10-03T07:46:18.200" v="13" actId="20577"/>
          <ac:spMkLst>
            <pc:docMk/>
            <pc:sldMk cId="2977548861" sldId="423"/>
            <ac:spMk id="13" creationId="{92A975AB-10E7-33D6-1AAA-274473D7D2F5}"/>
          </ac:spMkLst>
        </pc:spChg>
        <pc:spChg chg="mod">
          <ac:chgData name="Karin Morsing" userId="ef3594fb-575c-4895-b7b9-b091436cd2cf" providerId="ADAL" clId="{6133A83F-E3F6-4A47-9BA1-E00E84034032}" dt="2024-10-03T07:46:03.591" v="9" actId="20577"/>
          <ac:spMkLst>
            <pc:docMk/>
            <pc:sldMk cId="2977548861" sldId="423"/>
            <ac:spMk id="14" creationId="{96E3B469-FA6C-965C-D81B-84777F1BB2CE}"/>
          </ac:spMkLst>
        </pc:spChg>
        <pc:picChg chg="add mod">
          <ac:chgData name="Karin Morsing" userId="ef3594fb-575c-4895-b7b9-b091436cd2cf" providerId="ADAL" clId="{6133A83F-E3F6-4A47-9BA1-E00E84034032}" dt="2024-10-03T07:48:12.683" v="21" actId="14100"/>
          <ac:picMkLst>
            <pc:docMk/>
            <pc:sldMk cId="2977548861" sldId="423"/>
            <ac:picMk id="3" creationId="{179DD0C0-CA95-BC46-2BE1-A6422C0269B4}"/>
          </ac:picMkLst>
        </pc:picChg>
        <pc:picChg chg="del">
          <ac:chgData name="Karin Morsing" userId="ef3594fb-575c-4895-b7b9-b091436cd2cf" providerId="ADAL" clId="{6133A83F-E3F6-4A47-9BA1-E00E84034032}" dt="2024-10-03T07:47:10.004" v="14" actId="478"/>
          <ac:picMkLst>
            <pc:docMk/>
            <pc:sldMk cId="2977548861" sldId="423"/>
            <ac:picMk id="5" creationId="{77BCC2E7-B127-35B1-050C-C02E92AEBE2E}"/>
          </ac:picMkLst>
        </pc:picChg>
        <pc:picChg chg="mod">
          <ac:chgData name="Karin Morsing" userId="ef3594fb-575c-4895-b7b9-b091436cd2cf" providerId="ADAL" clId="{6133A83F-E3F6-4A47-9BA1-E00E84034032}" dt="2024-10-03T07:52:52.354" v="38" actId="1076"/>
          <ac:picMkLst>
            <pc:docMk/>
            <pc:sldMk cId="2977548861" sldId="423"/>
            <ac:picMk id="10" creationId="{51AB8B25-789A-50F8-5743-373C53280728}"/>
          </ac:picMkLst>
        </pc:picChg>
      </pc:sldChg>
      <pc:sldChg chg="addSp delSp modSp mod">
        <pc:chgData name="Karin Morsing" userId="ef3594fb-575c-4895-b7b9-b091436cd2cf" providerId="ADAL" clId="{6133A83F-E3F6-4A47-9BA1-E00E84034032}" dt="2024-10-03T07:52:56.657" v="40" actId="1076"/>
        <pc:sldMkLst>
          <pc:docMk/>
          <pc:sldMk cId="3450775008" sldId="424"/>
        </pc:sldMkLst>
        <pc:spChg chg="mod">
          <ac:chgData name="Karin Morsing" userId="ef3594fb-575c-4895-b7b9-b091436cd2cf" providerId="ADAL" clId="{6133A83F-E3F6-4A47-9BA1-E00E84034032}" dt="2024-10-03T07:50:04.309" v="23" actId="20577"/>
          <ac:spMkLst>
            <pc:docMk/>
            <pc:sldMk cId="3450775008" sldId="424"/>
            <ac:spMk id="14" creationId="{AD91AF37-FFF2-7900-D890-C1A36222C4FB}"/>
          </ac:spMkLst>
        </pc:spChg>
        <pc:picChg chg="add mod">
          <ac:chgData name="Karin Morsing" userId="ef3594fb-575c-4895-b7b9-b091436cd2cf" providerId="ADAL" clId="{6133A83F-E3F6-4A47-9BA1-E00E84034032}" dt="2024-10-03T07:51:16.610" v="30" actId="1076"/>
          <ac:picMkLst>
            <pc:docMk/>
            <pc:sldMk cId="3450775008" sldId="424"/>
            <ac:picMk id="4" creationId="{947667C8-632A-D216-7E2D-7029F6AC9A72}"/>
          </ac:picMkLst>
        </pc:picChg>
        <pc:picChg chg="del">
          <ac:chgData name="Karin Morsing" userId="ef3594fb-575c-4895-b7b9-b091436cd2cf" providerId="ADAL" clId="{6133A83F-E3F6-4A47-9BA1-E00E84034032}" dt="2024-10-03T07:51:24.399" v="31" actId="478"/>
          <ac:picMkLst>
            <pc:docMk/>
            <pc:sldMk cId="3450775008" sldId="424"/>
            <ac:picMk id="6" creationId="{A442711C-8389-83FF-A1E1-91576E8ECFCE}"/>
          </ac:picMkLst>
        </pc:picChg>
        <pc:picChg chg="mod">
          <ac:chgData name="Karin Morsing" userId="ef3594fb-575c-4895-b7b9-b091436cd2cf" providerId="ADAL" clId="{6133A83F-E3F6-4A47-9BA1-E00E84034032}" dt="2024-10-03T07:52:56.657" v="40" actId="1076"/>
          <ac:picMkLst>
            <pc:docMk/>
            <pc:sldMk cId="3450775008" sldId="424"/>
            <ac:picMk id="7" creationId="{43958E8B-E1BF-7EF7-D1CF-90F78F3DBDBE}"/>
          </ac:picMkLst>
        </pc:picChg>
        <pc:picChg chg="add mod">
          <ac:chgData name="Karin Morsing" userId="ef3594fb-575c-4895-b7b9-b091436cd2cf" providerId="ADAL" clId="{6133A83F-E3F6-4A47-9BA1-E00E84034032}" dt="2024-10-03T07:52:09.680" v="37" actId="1076"/>
          <ac:picMkLst>
            <pc:docMk/>
            <pc:sldMk cId="3450775008" sldId="424"/>
            <ac:picMk id="8" creationId="{9D80EE1E-BC26-D361-E448-37075F4F8808}"/>
          </ac:picMkLst>
        </pc:picChg>
        <pc:picChg chg="del">
          <ac:chgData name="Karin Morsing" userId="ef3594fb-575c-4895-b7b9-b091436cd2cf" providerId="ADAL" clId="{6133A83F-E3F6-4A47-9BA1-E00E84034032}" dt="2024-10-03T07:50:38.357" v="24" actId="478"/>
          <ac:picMkLst>
            <pc:docMk/>
            <pc:sldMk cId="3450775008" sldId="424"/>
            <ac:picMk id="9" creationId="{C3C43E7F-34C9-787B-2DAF-D23BD858D4B7}"/>
          </ac:picMkLst>
        </pc:picChg>
      </pc:sldChg>
      <pc:sldChg chg="addSp delSp modSp mod">
        <pc:chgData name="Karin Morsing" userId="ef3594fb-575c-4895-b7b9-b091436cd2cf" providerId="ADAL" clId="{6133A83F-E3F6-4A47-9BA1-E00E84034032}" dt="2024-10-03T08:21:32.799" v="131" actId="1076"/>
        <pc:sldMkLst>
          <pc:docMk/>
          <pc:sldMk cId="3918856627" sldId="425"/>
        </pc:sldMkLst>
        <pc:spChg chg="add del mod">
          <ac:chgData name="Karin Morsing" userId="ef3594fb-575c-4895-b7b9-b091436cd2cf" providerId="ADAL" clId="{6133A83F-E3F6-4A47-9BA1-E00E84034032}" dt="2024-10-03T08:18:21.997" v="94" actId="478"/>
          <ac:spMkLst>
            <pc:docMk/>
            <pc:sldMk cId="3918856627" sldId="425"/>
            <ac:spMk id="4" creationId="{474C8007-177B-F8BC-557B-E5AA53468C31}"/>
          </ac:spMkLst>
        </pc:spChg>
        <pc:spChg chg="add del mod">
          <ac:chgData name="Karin Morsing" userId="ef3594fb-575c-4895-b7b9-b091436cd2cf" providerId="ADAL" clId="{6133A83F-E3F6-4A47-9BA1-E00E84034032}" dt="2024-10-03T08:18:22.953" v="96"/>
          <ac:spMkLst>
            <pc:docMk/>
            <pc:sldMk cId="3918856627" sldId="425"/>
            <ac:spMk id="7" creationId="{B0AD5B16-4C37-19FC-A0B6-0F4CBE524F74}"/>
          </ac:spMkLst>
        </pc:spChg>
        <pc:spChg chg="add mod">
          <ac:chgData name="Karin Morsing" userId="ef3594fb-575c-4895-b7b9-b091436cd2cf" providerId="ADAL" clId="{6133A83F-E3F6-4A47-9BA1-E00E84034032}" dt="2024-10-03T08:21:32.799" v="131" actId="1076"/>
          <ac:spMkLst>
            <pc:docMk/>
            <pc:sldMk cId="3918856627" sldId="425"/>
            <ac:spMk id="9" creationId="{EF6E6655-32AD-EC53-6925-A3A0E8C01B6F}"/>
          </ac:spMkLst>
        </pc:spChg>
        <pc:spChg chg="mod">
          <ac:chgData name="Karin Morsing" userId="ef3594fb-575c-4895-b7b9-b091436cd2cf" providerId="ADAL" clId="{6133A83F-E3F6-4A47-9BA1-E00E84034032}" dt="2024-10-03T08:21:20.184" v="129" actId="1076"/>
          <ac:spMkLst>
            <pc:docMk/>
            <pc:sldMk cId="3918856627" sldId="425"/>
            <ac:spMk id="24" creationId="{22E7EE34-4B21-BD4D-085D-0351F291F87F}"/>
          </ac:spMkLst>
        </pc:spChg>
        <pc:picChg chg="mod">
          <ac:chgData name="Karin Morsing" userId="ef3594fb-575c-4895-b7b9-b091436cd2cf" providerId="ADAL" clId="{6133A83F-E3F6-4A47-9BA1-E00E84034032}" dt="2024-10-03T08:20:57.177" v="127" actId="14100"/>
          <ac:picMkLst>
            <pc:docMk/>
            <pc:sldMk cId="3918856627" sldId="425"/>
            <ac:picMk id="5" creationId="{7E78BB6A-ED13-AF83-1847-BD990C6F4F17}"/>
          </ac:picMkLst>
        </pc:picChg>
        <pc:picChg chg="add mod">
          <ac:chgData name="Karin Morsing" userId="ef3594fb-575c-4895-b7b9-b091436cd2cf" providerId="ADAL" clId="{6133A83F-E3F6-4A47-9BA1-E00E84034032}" dt="2024-10-03T08:21:04.201" v="128" actId="14100"/>
          <ac:picMkLst>
            <pc:docMk/>
            <pc:sldMk cId="3918856627" sldId="425"/>
            <ac:picMk id="11" creationId="{3407981C-0AB3-49FD-7B78-ABF95644BC0C}"/>
          </ac:picMkLst>
        </pc:picChg>
      </pc:sldChg>
      <pc:sldChg chg="addSp modSp mod">
        <pc:chgData name="Karin Morsing" userId="ef3594fb-575c-4895-b7b9-b091436cd2cf" providerId="ADAL" clId="{6133A83F-E3F6-4A47-9BA1-E00E84034032}" dt="2024-10-03T09:01:06.774" v="203" actId="1076"/>
        <pc:sldMkLst>
          <pc:docMk/>
          <pc:sldMk cId="2971878343" sldId="427"/>
        </pc:sldMkLst>
        <pc:spChg chg="mod">
          <ac:chgData name="Karin Morsing" userId="ef3594fb-575c-4895-b7b9-b091436cd2cf" providerId="ADAL" clId="{6133A83F-E3F6-4A47-9BA1-E00E84034032}" dt="2024-10-03T09:01:06.774" v="203" actId="1076"/>
          <ac:spMkLst>
            <pc:docMk/>
            <pc:sldMk cId="2971878343" sldId="427"/>
            <ac:spMk id="4" creationId="{7D7B78BE-524E-02AD-04EA-D0EF61FD6339}"/>
          </ac:spMkLst>
        </pc:spChg>
        <pc:spChg chg="add mod">
          <ac:chgData name="Karin Morsing" userId="ef3594fb-575c-4895-b7b9-b091436cd2cf" providerId="ADAL" clId="{6133A83F-E3F6-4A47-9BA1-E00E84034032}" dt="2024-10-03T09:01:02.462" v="201" actId="1076"/>
          <ac:spMkLst>
            <pc:docMk/>
            <pc:sldMk cId="2971878343" sldId="427"/>
            <ac:spMk id="7" creationId="{D4D7397D-A8C6-4D8B-A61D-EE7C3E779A29}"/>
          </ac:spMkLst>
        </pc:spChg>
        <pc:spChg chg="mod">
          <ac:chgData name="Karin Morsing" userId="ef3594fb-575c-4895-b7b9-b091436cd2cf" providerId="ADAL" clId="{6133A83F-E3F6-4A47-9BA1-E00E84034032}" dt="2024-10-03T09:01:04.326" v="202" actId="1076"/>
          <ac:spMkLst>
            <pc:docMk/>
            <pc:sldMk cId="2971878343" sldId="427"/>
            <ac:spMk id="12" creationId="{F8ED9B2D-74ED-0E37-6894-DE3D205E7E0E}"/>
          </ac:spMkLst>
        </pc:spChg>
      </pc:sldChg>
      <pc:sldChg chg="addSp delSp modSp mod">
        <pc:chgData name="Karin Morsing" userId="ef3594fb-575c-4895-b7b9-b091436cd2cf" providerId="ADAL" clId="{6133A83F-E3F6-4A47-9BA1-E00E84034032}" dt="2024-10-03T09:54:25.684" v="425" actId="20577"/>
        <pc:sldMkLst>
          <pc:docMk/>
          <pc:sldMk cId="2284123493" sldId="429"/>
        </pc:sldMkLst>
        <pc:spChg chg="mod">
          <ac:chgData name="Karin Morsing" userId="ef3594fb-575c-4895-b7b9-b091436cd2cf" providerId="ADAL" clId="{6133A83F-E3F6-4A47-9BA1-E00E84034032}" dt="2024-10-03T09:54:25.684" v="425" actId="20577"/>
          <ac:spMkLst>
            <pc:docMk/>
            <pc:sldMk cId="2284123493" sldId="429"/>
            <ac:spMk id="12" creationId="{4DB109F7-0C8F-C489-58AE-FC79076DBDF8}"/>
          </ac:spMkLst>
        </pc:spChg>
        <pc:picChg chg="add mod">
          <ac:chgData name="Karin Morsing" userId="ef3594fb-575c-4895-b7b9-b091436cd2cf" providerId="ADAL" clId="{6133A83F-E3F6-4A47-9BA1-E00E84034032}" dt="2024-10-03T09:47:50.199" v="366" actId="1076"/>
          <ac:picMkLst>
            <pc:docMk/>
            <pc:sldMk cId="2284123493" sldId="429"/>
            <ac:picMk id="4" creationId="{A47A28A8-A467-5826-5275-A60A717F16DA}"/>
          </ac:picMkLst>
        </pc:picChg>
        <pc:picChg chg="add mod">
          <ac:chgData name="Karin Morsing" userId="ef3594fb-575c-4895-b7b9-b091436cd2cf" providerId="ADAL" clId="{6133A83F-E3F6-4A47-9BA1-E00E84034032}" dt="2024-10-03T09:48:39.472" v="374" actId="1076"/>
          <ac:picMkLst>
            <pc:docMk/>
            <pc:sldMk cId="2284123493" sldId="429"/>
            <ac:picMk id="7" creationId="{AA5EDA3A-406D-31B9-52EA-1C31B9D37B4E}"/>
          </ac:picMkLst>
        </pc:picChg>
        <pc:picChg chg="add del mod">
          <ac:chgData name="Karin Morsing" userId="ef3594fb-575c-4895-b7b9-b091436cd2cf" providerId="ADAL" clId="{6133A83F-E3F6-4A47-9BA1-E00E84034032}" dt="2024-10-03T09:53:11.820" v="419" actId="478"/>
          <ac:picMkLst>
            <pc:docMk/>
            <pc:sldMk cId="2284123493" sldId="429"/>
            <ac:picMk id="9" creationId="{505844B5-D8B5-4266-C14F-1130594C0CE5}"/>
          </ac:picMkLst>
        </pc:picChg>
        <pc:picChg chg="del">
          <ac:chgData name="Karin Morsing" userId="ef3594fb-575c-4895-b7b9-b091436cd2cf" providerId="ADAL" clId="{6133A83F-E3F6-4A47-9BA1-E00E84034032}" dt="2024-10-03T09:48:02.481" v="367" actId="478"/>
          <ac:picMkLst>
            <pc:docMk/>
            <pc:sldMk cId="2284123493" sldId="429"/>
            <ac:picMk id="13" creationId="{A0DBDC05-1CC0-421A-35F2-BB6DB681020A}"/>
          </ac:picMkLst>
        </pc:picChg>
        <pc:picChg chg="add del mod">
          <ac:chgData name="Karin Morsing" userId="ef3594fb-575c-4895-b7b9-b091436cd2cf" providerId="ADAL" clId="{6133A83F-E3F6-4A47-9BA1-E00E84034032}" dt="2024-10-03T09:51:20.772" v="396" actId="478"/>
          <ac:picMkLst>
            <pc:docMk/>
            <pc:sldMk cId="2284123493" sldId="429"/>
            <ac:picMk id="14" creationId="{3FCEFD1D-E64F-8BDE-B86E-3BAC848C4FE3}"/>
          </ac:picMkLst>
        </pc:picChg>
        <pc:picChg chg="del">
          <ac:chgData name="Karin Morsing" userId="ef3594fb-575c-4895-b7b9-b091436cd2cf" providerId="ADAL" clId="{6133A83F-E3F6-4A47-9BA1-E00E84034032}" dt="2024-10-03T09:47:11.079" v="360" actId="478"/>
          <ac:picMkLst>
            <pc:docMk/>
            <pc:sldMk cId="2284123493" sldId="429"/>
            <ac:picMk id="15" creationId="{BA6F7634-8111-8173-5DDD-BAA2BA1E5A0C}"/>
          </ac:picMkLst>
        </pc:picChg>
        <pc:picChg chg="del">
          <ac:chgData name="Karin Morsing" userId="ef3594fb-575c-4895-b7b9-b091436cd2cf" providerId="ADAL" clId="{6133A83F-E3F6-4A47-9BA1-E00E84034032}" dt="2024-10-03T09:48:52.755" v="375" actId="478"/>
          <ac:picMkLst>
            <pc:docMk/>
            <pc:sldMk cId="2284123493" sldId="429"/>
            <ac:picMk id="17" creationId="{76CB7743-5C15-6C60-9D0C-332BD8403926}"/>
          </ac:picMkLst>
        </pc:picChg>
        <pc:picChg chg="add mod">
          <ac:chgData name="Karin Morsing" userId="ef3594fb-575c-4895-b7b9-b091436cd2cf" providerId="ADAL" clId="{6133A83F-E3F6-4A47-9BA1-E00E84034032}" dt="2024-10-03T09:51:51.380" v="405" actId="14100"/>
          <ac:picMkLst>
            <pc:docMk/>
            <pc:sldMk cId="2284123493" sldId="429"/>
            <ac:picMk id="18" creationId="{42146E0F-5CDA-38A2-8645-E5CB0FC0969E}"/>
          </ac:picMkLst>
        </pc:picChg>
        <pc:picChg chg="del">
          <ac:chgData name="Karin Morsing" userId="ef3594fb-575c-4895-b7b9-b091436cd2cf" providerId="ADAL" clId="{6133A83F-E3F6-4A47-9BA1-E00E84034032}" dt="2024-10-03T09:50:19.011" v="387" actId="478"/>
          <ac:picMkLst>
            <pc:docMk/>
            <pc:sldMk cId="2284123493" sldId="429"/>
            <ac:picMk id="19" creationId="{3AED5DD9-346E-B6D3-0867-A57151DCC5DE}"/>
          </ac:picMkLst>
        </pc:picChg>
        <pc:picChg chg="add del mod">
          <ac:chgData name="Karin Morsing" userId="ef3594fb-575c-4895-b7b9-b091436cd2cf" providerId="ADAL" clId="{6133A83F-E3F6-4A47-9BA1-E00E84034032}" dt="2024-10-03T09:53:07.794" v="418" actId="14100"/>
          <ac:picMkLst>
            <pc:docMk/>
            <pc:sldMk cId="2284123493" sldId="429"/>
            <ac:picMk id="21" creationId="{5450ACC6-6410-5909-1C65-11A8DD680F95}"/>
          </ac:picMkLst>
        </pc:picChg>
      </pc:sldChg>
      <pc:sldChg chg="addSp delSp modSp mod">
        <pc:chgData name="Karin Morsing" userId="ef3594fb-575c-4895-b7b9-b091436cd2cf" providerId="ADAL" clId="{6133A83F-E3F6-4A47-9BA1-E00E84034032}" dt="2024-10-03T11:20:10.264" v="703" actId="1076"/>
        <pc:sldMkLst>
          <pc:docMk/>
          <pc:sldMk cId="1788333047" sldId="431"/>
        </pc:sldMkLst>
        <pc:spChg chg="mod">
          <ac:chgData name="Karin Morsing" userId="ef3594fb-575c-4895-b7b9-b091436cd2cf" providerId="ADAL" clId="{6133A83F-E3F6-4A47-9BA1-E00E84034032}" dt="2024-10-03T11:20:10.264" v="703" actId="1076"/>
          <ac:spMkLst>
            <pc:docMk/>
            <pc:sldMk cId="1788333047" sldId="431"/>
            <ac:spMk id="7" creationId="{923E2073-1025-9DF1-1B6F-75654B001F85}"/>
          </ac:spMkLst>
        </pc:spChg>
        <pc:spChg chg="mod">
          <ac:chgData name="Karin Morsing" userId="ef3594fb-575c-4895-b7b9-b091436cd2cf" providerId="ADAL" clId="{6133A83F-E3F6-4A47-9BA1-E00E84034032}" dt="2024-10-03T11:20:04.531" v="702" actId="20577"/>
          <ac:spMkLst>
            <pc:docMk/>
            <pc:sldMk cId="1788333047" sldId="431"/>
            <ac:spMk id="8" creationId="{923E2073-1025-9DF1-1B6F-75654B001F85}"/>
          </ac:spMkLst>
        </pc:spChg>
        <pc:picChg chg="add mod">
          <ac:chgData name="Karin Morsing" userId="ef3594fb-575c-4895-b7b9-b091436cd2cf" providerId="ADAL" clId="{6133A83F-E3F6-4A47-9BA1-E00E84034032}" dt="2024-10-03T11:18:00.043" v="691" actId="1076"/>
          <ac:picMkLst>
            <pc:docMk/>
            <pc:sldMk cId="1788333047" sldId="431"/>
            <ac:picMk id="4" creationId="{78C9EC9D-5CE2-1791-36D4-C4654FC0E866}"/>
          </ac:picMkLst>
        </pc:picChg>
        <pc:picChg chg="del">
          <ac:chgData name="Karin Morsing" userId="ef3594fb-575c-4895-b7b9-b091436cd2cf" providerId="ADAL" clId="{6133A83F-E3F6-4A47-9BA1-E00E84034032}" dt="2024-10-03T11:17:01.315" v="682" actId="478"/>
          <ac:picMkLst>
            <pc:docMk/>
            <pc:sldMk cId="1788333047" sldId="431"/>
            <ac:picMk id="5" creationId="{E52EEABF-8169-400B-851A-E1CCFCE03B86}"/>
          </ac:picMkLst>
        </pc:picChg>
        <pc:picChg chg="del">
          <ac:chgData name="Karin Morsing" userId="ef3594fb-575c-4895-b7b9-b091436cd2cf" providerId="ADAL" clId="{6133A83F-E3F6-4A47-9BA1-E00E84034032}" dt="2024-10-03T11:19:06.116" v="692" actId="478"/>
          <ac:picMkLst>
            <pc:docMk/>
            <pc:sldMk cId="1788333047" sldId="431"/>
            <ac:picMk id="11" creationId="{FCCCB861-2B1F-C71D-399C-C428F0F2697E}"/>
          </ac:picMkLst>
        </pc:picChg>
        <pc:picChg chg="add mod">
          <ac:chgData name="Karin Morsing" userId="ef3594fb-575c-4895-b7b9-b091436cd2cf" providerId="ADAL" clId="{6133A83F-E3F6-4A47-9BA1-E00E84034032}" dt="2024-10-03T11:19:49.385" v="698" actId="1076"/>
          <ac:picMkLst>
            <pc:docMk/>
            <pc:sldMk cId="1788333047" sldId="431"/>
            <ac:picMk id="13" creationId="{3EA1709F-CD2B-E7B4-9676-67372CE78876}"/>
          </ac:picMkLst>
        </pc:picChg>
      </pc:sldChg>
      <pc:sldChg chg="addSp delSp modSp mod">
        <pc:chgData name="Karin Morsing" userId="ef3594fb-575c-4895-b7b9-b091436cd2cf" providerId="ADAL" clId="{6133A83F-E3F6-4A47-9BA1-E00E84034032}" dt="2024-10-03T09:03:15.133" v="206" actId="14100"/>
        <pc:sldMkLst>
          <pc:docMk/>
          <pc:sldMk cId="2221392145" sldId="436"/>
        </pc:sldMkLst>
        <pc:picChg chg="add del mod">
          <ac:chgData name="Karin Morsing" userId="ef3594fb-575c-4895-b7b9-b091436cd2cf" providerId="ADAL" clId="{6133A83F-E3F6-4A47-9BA1-E00E84034032}" dt="2024-10-03T09:03:15.133" v="206" actId="14100"/>
          <ac:picMkLst>
            <pc:docMk/>
            <pc:sldMk cId="2221392145" sldId="436"/>
            <ac:picMk id="5" creationId="{CCCAD165-8669-5258-5238-2E6FC8D5DE71}"/>
          </ac:picMkLst>
        </pc:picChg>
      </pc:sldChg>
      <pc:sldChg chg="modSp mod">
        <pc:chgData name="Karin Morsing" userId="ef3594fb-575c-4895-b7b9-b091436cd2cf" providerId="ADAL" clId="{6133A83F-E3F6-4A47-9BA1-E00E84034032}" dt="2024-09-28T15:22:09.920" v="1" actId="20577"/>
        <pc:sldMkLst>
          <pc:docMk/>
          <pc:sldMk cId="3865257413" sldId="441"/>
        </pc:sldMkLst>
        <pc:spChg chg="mod">
          <ac:chgData name="Karin Morsing" userId="ef3594fb-575c-4895-b7b9-b091436cd2cf" providerId="ADAL" clId="{6133A83F-E3F6-4A47-9BA1-E00E84034032}" dt="2024-09-28T15:22:09.920" v="1" actId="20577"/>
          <ac:spMkLst>
            <pc:docMk/>
            <pc:sldMk cId="3865257413" sldId="441"/>
            <ac:spMk id="262" creationId="{454C1A86-BBD7-394B-B614-99A6C09873AE}"/>
          </ac:spMkLst>
        </pc:spChg>
      </pc:sldChg>
      <pc:sldChg chg="modSp mod">
        <pc:chgData name="Karin Morsing" userId="ef3594fb-575c-4895-b7b9-b091436cd2cf" providerId="ADAL" clId="{6133A83F-E3F6-4A47-9BA1-E00E84034032}" dt="2024-10-03T14:17:37.645" v="1200" actId="20577"/>
        <pc:sldMkLst>
          <pc:docMk/>
          <pc:sldMk cId="1648423923" sldId="446"/>
        </pc:sldMkLst>
        <pc:graphicFrameChg chg="modGraphic">
          <ac:chgData name="Karin Morsing" userId="ef3594fb-575c-4895-b7b9-b091436cd2cf" providerId="ADAL" clId="{6133A83F-E3F6-4A47-9BA1-E00E84034032}" dt="2024-10-03T14:17:37.645" v="1200" actId="20577"/>
          <ac:graphicFrameMkLst>
            <pc:docMk/>
            <pc:sldMk cId="1648423923" sldId="446"/>
            <ac:graphicFrameMk id="3" creationId="{7BD15C2D-ED04-E9E4-63D6-613AA3892A61}"/>
          </ac:graphicFrameMkLst>
        </pc:graphicFrameChg>
      </pc:sldChg>
      <pc:sldChg chg="addSp delSp modSp mod">
        <pc:chgData name="Karin Morsing" userId="ef3594fb-575c-4895-b7b9-b091436cd2cf" providerId="ADAL" clId="{6133A83F-E3F6-4A47-9BA1-E00E84034032}" dt="2024-10-03T08:48:55.115" v="180" actId="166"/>
        <pc:sldMkLst>
          <pc:docMk/>
          <pc:sldMk cId="992851045" sldId="454"/>
        </pc:sldMkLst>
        <pc:spChg chg="del mod">
          <ac:chgData name="Karin Morsing" userId="ef3594fb-575c-4895-b7b9-b091436cd2cf" providerId="ADAL" clId="{6133A83F-E3F6-4A47-9BA1-E00E84034032}" dt="2024-10-03T08:45:03.181" v="159" actId="478"/>
          <ac:spMkLst>
            <pc:docMk/>
            <pc:sldMk cId="992851045" sldId="454"/>
            <ac:spMk id="6" creationId="{62DCDB09-D350-F979-A82A-ED39337A867F}"/>
          </ac:spMkLst>
        </pc:spChg>
        <pc:spChg chg="mod">
          <ac:chgData name="Karin Morsing" userId="ef3594fb-575c-4895-b7b9-b091436cd2cf" providerId="ADAL" clId="{6133A83F-E3F6-4A47-9BA1-E00E84034032}" dt="2024-10-03T08:44:35.308" v="156" actId="20577"/>
          <ac:spMkLst>
            <pc:docMk/>
            <pc:sldMk cId="992851045" sldId="454"/>
            <ac:spMk id="8" creationId="{56FF1553-FCFA-EACA-39CC-761F6CC5AADD}"/>
          </ac:spMkLst>
        </pc:spChg>
        <pc:spChg chg="mod">
          <ac:chgData name="Karin Morsing" userId="ef3594fb-575c-4895-b7b9-b091436cd2cf" providerId="ADAL" clId="{6133A83F-E3F6-4A47-9BA1-E00E84034032}" dt="2024-10-03T08:41:37.294" v="133" actId="20577"/>
          <ac:spMkLst>
            <pc:docMk/>
            <pc:sldMk cId="992851045" sldId="454"/>
            <ac:spMk id="10" creationId="{F86F6E83-44B8-48F8-276F-C6BCC48CCADD}"/>
          </ac:spMkLst>
        </pc:spChg>
        <pc:spChg chg="add del mod">
          <ac:chgData name="Karin Morsing" userId="ef3594fb-575c-4895-b7b9-b091436cd2cf" providerId="ADAL" clId="{6133A83F-E3F6-4A47-9BA1-E00E84034032}" dt="2024-10-03T08:45:33.268" v="162"/>
          <ac:spMkLst>
            <pc:docMk/>
            <pc:sldMk cId="992851045" sldId="454"/>
            <ac:spMk id="11" creationId="{55CC8382-0063-98D2-2E54-8A563BDAC7B7}"/>
          </ac:spMkLst>
        </pc:spChg>
        <pc:spChg chg="add mod">
          <ac:chgData name="Karin Morsing" userId="ef3594fb-575c-4895-b7b9-b091436cd2cf" providerId="ADAL" clId="{6133A83F-E3F6-4A47-9BA1-E00E84034032}" dt="2024-10-03T08:48:55.115" v="180" actId="166"/>
          <ac:spMkLst>
            <pc:docMk/>
            <pc:sldMk cId="992851045" sldId="454"/>
            <ac:spMk id="13" creationId="{91DD41C1-AC27-4C37-03F0-FC6A8FE6C274}"/>
          </ac:spMkLst>
        </pc:spChg>
        <pc:picChg chg="del">
          <ac:chgData name="Karin Morsing" userId="ef3594fb-575c-4895-b7b9-b091436cd2cf" providerId="ADAL" clId="{6133A83F-E3F6-4A47-9BA1-E00E84034032}" dt="2024-10-03T08:43:31.613" v="147" actId="478"/>
          <ac:picMkLst>
            <pc:docMk/>
            <pc:sldMk cId="992851045" sldId="454"/>
            <ac:picMk id="7" creationId="{DCA08D64-DFE3-1DFA-A2EA-AA35771278B2}"/>
          </ac:picMkLst>
        </pc:picChg>
        <pc:picChg chg="add mod">
          <ac:chgData name="Karin Morsing" userId="ef3594fb-575c-4895-b7b9-b091436cd2cf" providerId="ADAL" clId="{6133A83F-E3F6-4A47-9BA1-E00E84034032}" dt="2024-10-03T08:42:34.490" v="140" actId="1076"/>
          <ac:picMkLst>
            <pc:docMk/>
            <pc:sldMk cId="992851045" sldId="454"/>
            <ac:picMk id="9" creationId="{33CFA485-6686-27F2-1B64-86908DCA8562}"/>
          </ac:picMkLst>
        </pc:picChg>
        <pc:picChg chg="mod">
          <ac:chgData name="Karin Morsing" userId="ef3594fb-575c-4895-b7b9-b091436cd2cf" providerId="ADAL" clId="{6133A83F-E3F6-4A47-9BA1-E00E84034032}" dt="2024-10-03T08:44:11.646" v="151" actId="167"/>
          <ac:picMkLst>
            <pc:docMk/>
            <pc:sldMk cId="992851045" sldId="454"/>
            <ac:picMk id="12" creationId="{70DD6802-F954-39DF-BA60-B7649510D1CD}"/>
          </ac:picMkLst>
        </pc:picChg>
        <pc:picChg chg="del">
          <ac:chgData name="Karin Morsing" userId="ef3594fb-575c-4895-b7b9-b091436cd2cf" providerId="ADAL" clId="{6133A83F-E3F6-4A47-9BA1-E00E84034032}" dt="2024-10-03T08:41:43.583" v="134" actId="478"/>
          <ac:picMkLst>
            <pc:docMk/>
            <pc:sldMk cId="992851045" sldId="454"/>
            <ac:picMk id="14" creationId="{E9E70C89-7386-5177-679E-199FADF33CA5}"/>
          </ac:picMkLst>
        </pc:picChg>
        <pc:picChg chg="add mod">
          <ac:chgData name="Karin Morsing" userId="ef3594fb-575c-4895-b7b9-b091436cd2cf" providerId="ADAL" clId="{6133A83F-E3F6-4A47-9BA1-E00E84034032}" dt="2024-10-03T08:48:00.375" v="179" actId="14100"/>
          <ac:picMkLst>
            <pc:docMk/>
            <pc:sldMk cId="992851045" sldId="454"/>
            <ac:picMk id="17" creationId="{A06ADF6E-84A3-FDC5-7A84-0D8FAB4A388D}"/>
          </ac:picMkLst>
        </pc:picChg>
      </pc:sldChg>
      <pc:sldChg chg="addSp delSp modSp mod">
        <pc:chgData name="Karin Morsing" userId="ef3594fb-575c-4895-b7b9-b091436cd2cf" providerId="ADAL" clId="{6133A83F-E3F6-4A47-9BA1-E00E84034032}" dt="2024-10-03T11:27:34.096" v="722" actId="171"/>
        <pc:sldMkLst>
          <pc:docMk/>
          <pc:sldMk cId="686613721" sldId="456"/>
        </pc:sldMkLst>
        <pc:spChg chg="mod">
          <ac:chgData name="Karin Morsing" userId="ef3594fb-575c-4895-b7b9-b091436cd2cf" providerId="ADAL" clId="{6133A83F-E3F6-4A47-9BA1-E00E84034032}" dt="2024-10-03T11:23:31.126" v="713" actId="20577"/>
          <ac:spMkLst>
            <pc:docMk/>
            <pc:sldMk cId="686613721" sldId="456"/>
            <ac:spMk id="4" creationId="{70F567D7-C1D0-81F7-9FAF-C202730581A8}"/>
          </ac:spMkLst>
        </pc:spChg>
        <pc:spChg chg="del mod">
          <ac:chgData name="Karin Morsing" userId="ef3594fb-575c-4895-b7b9-b091436cd2cf" providerId="ADAL" clId="{6133A83F-E3F6-4A47-9BA1-E00E84034032}" dt="2024-10-03T11:23:15.405" v="711" actId="478"/>
          <ac:spMkLst>
            <pc:docMk/>
            <pc:sldMk cId="686613721" sldId="456"/>
            <ac:spMk id="10" creationId="{C8039417-D4E4-2AA9-8974-49931DB8BD2D}"/>
          </ac:spMkLst>
        </pc:spChg>
        <pc:spChg chg="mod">
          <ac:chgData name="Karin Morsing" userId="ef3594fb-575c-4895-b7b9-b091436cd2cf" providerId="ADAL" clId="{6133A83F-E3F6-4A47-9BA1-E00E84034032}" dt="2024-10-03T11:23:01.029" v="708" actId="20577"/>
          <ac:spMkLst>
            <pc:docMk/>
            <pc:sldMk cId="686613721" sldId="456"/>
            <ac:spMk id="11" creationId="{1C75A06A-4842-BB9E-6CD0-DBF7505CBE14}"/>
          </ac:spMkLst>
        </pc:spChg>
        <pc:picChg chg="del">
          <ac:chgData name="Karin Morsing" userId="ef3594fb-575c-4895-b7b9-b091436cd2cf" providerId="ADAL" clId="{6133A83F-E3F6-4A47-9BA1-E00E84034032}" dt="2024-10-03T11:22:39.074" v="704" actId="478"/>
          <ac:picMkLst>
            <pc:docMk/>
            <pc:sldMk cId="686613721" sldId="456"/>
            <ac:picMk id="3" creationId="{AE0200F0-CD2C-3AC4-80A2-EAE6A742B4AE}"/>
          </ac:picMkLst>
        </pc:picChg>
        <pc:picChg chg="mod">
          <ac:chgData name="Karin Morsing" userId="ef3594fb-575c-4895-b7b9-b091436cd2cf" providerId="ADAL" clId="{6133A83F-E3F6-4A47-9BA1-E00E84034032}" dt="2024-10-03T11:22:56.916" v="706" actId="167"/>
          <ac:picMkLst>
            <pc:docMk/>
            <pc:sldMk cId="686613721" sldId="456"/>
            <ac:picMk id="8" creationId="{5B4CFAED-B93A-74E8-46F1-79278A94231A}"/>
          </ac:picMkLst>
        </pc:picChg>
        <pc:picChg chg="add mod">
          <ac:chgData name="Karin Morsing" userId="ef3594fb-575c-4895-b7b9-b091436cd2cf" providerId="ADAL" clId="{6133A83F-E3F6-4A47-9BA1-E00E84034032}" dt="2024-10-03T11:27:34.096" v="722" actId="171"/>
          <ac:picMkLst>
            <pc:docMk/>
            <pc:sldMk cId="686613721" sldId="456"/>
            <ac:picMk id="12" creationId="{51745162-6A9C-16A1-8E8A-3BFF567AF07B}"/>
          </ac:picMkLst>
        </pc:picChg>
      </pc:sldChg>
      <pc:sldChg chg="addSp delSp modSp mod">
        <pc:chgData name="Karin Morsing" userId="ef3594fb-575c-4895-b7b9-b091436cd2cf" providerId="ADAL" clId="{6133A83F-E3F6-4A47-9BA1-E00E84034032}" dt="2024-10-03T14:19:52.270" v="1204" actId="20577"/>
        <pc:sldMkLst>
          <pc:docMk/>
          <pc:sldMk cId="2028060302" sldId="457"/>
        </pc:sldMkLst>
        <pc:spChg chg="mod">
          <ac:chgData name="Karin Morsing" userId="ef3594fb-575c-4895-b7b9-b091436cd2cf" providerId="ADAL" clId="{6133A83F-E3F6-4A47-9BA1-E00E84034032}" dt="2024-10-03T14:19:52.270" v="1204" actId="20577"/>
          <ac:spMkLst>
            <pc:docMk/>
            <pc:sldMk cId="2028060302" sldId="457"/>
            <ac:spMk id="6" creationId="{2C0BC922-06CB-BBB0-A1C4-7581E6C15E27}"/>
          </ac:spMkLst>
        </pc:spChg>
        <pc:spChg chg="mod">
          <ac:chgData name="Karin Morsing" userId="ef3594fb-575c-4895-b7b9-b091436cd2cf" providerId="ADAL" clId="{6133A83F-E3F6-4A47-9BA1-E00E84034032}" dt="2024-10-03T11:15:59.587" v="681" actId="20577"/>
          <ac:spMkLst>
            <pc:docMk/>
            <pc:sldMk cId="2028060302" sldId="457"/>
            <ac:spMk id="15" creationId="{9703BE8F-C96A-DF04-D9FA-AE8B7387B6BF}"/>
          </ac:spMkLst>
        </pc:spChg>
        <pc:picChg chg="add mod">
          <ac:chgData name="Karin Morsing" userId="ef3594fb-575c-4895-b7b9-b091436cd2cf" providerId="ADAL" clId="{6133A83F-E3F6-4A47-9BA1-E00E84034032}" dt="2024-10-03T10:50:58.142" v="512" actId="1076"/>
          <ac:picMkLst>
            <pc:docMk/>
            <pc:sldMk cId="2028060302" sldId="457"/>
            <ac:picMk id="4" creationId="{8796CD59-FF1A-8797-73AF-E1D024091559}"/>
          </ac:picMkLst>
        </pc:picChg>
        <pc:picChg chg="del">
          <ac:chgData name="Karin Morsing" userId="ef3594fb-575c-4895-b7b9-b091436cd2cf" providerId="ADAL" clId="{6133A83F-E3F6-4A47-9BA1-E00E84034032}" dt="2024-10-03T10:50:05.520" v="502" actId="478"/>
          <ac:picMkLst>
            <pc:docMk/>
            <pc:sldMk cId="2028060302" sldId="457"/>
            <ac:picMk id="5" creationId="{4789D393-7255-2348-A4DE-78BF340DA6DE}"/>
          </ac:picMkLst>
        </pc:picChg>
      </pc:sldChg>
      <pc:sldChg chg="addSp delSp modSp mod">
        <pc:chgData name="Karin Morsing" userId="ef3594fb-575c-4895-b7b9-b091436cd2cf" providerId="ADAL" clId="{6133A83F-E3F6-4A47-9BA1-E00E84034032}" dt="2024-10-03T14:22:01.696" v="1208" actId="20577"/>
        <pc:sldMkLst>
          <pc:docMk/>
          <pc:sldMk cId="96488895" sldId="458"/>
        </pc:sldMkLst>
        <pc:spChg chg="mod">
          <ac:chgData name="Karin Morsing" userId="ef3594fb-575c-4895-b7b9-b091436cd2cf" providerId="ADAL" clId="{6133A83F-E3F6-4A47-9BA1-E00E84034032}" dt="2024-10-03T13:41:22.468" v="819" actId="20577"/>
          <ac:spMkLst>
            <pc:docMk/>
            <pc:sldMk cId="96488895" sldId="458"/>
            <ac:spMk id="14" creationId="{0040C699-2DAD-B69E-C1D8-CC9FC7B2594F}"/>
          </ac:spMkLst>
        </pc:spChg>
        <pc:spChg chg="mod">
          <ac:chgData name="Karin Morsing" userId="ef3594fb-575c-4895-b7b9-b091436cd2cf" providerId="ADAL" clId="{6133A83F-E3F6-4A47-9BA1-E00E84034032}" dt="2024-10-03T11:54:00.070" v="773" actId="20577"/>
          <ac:spMkLst>
            <pc:docMk/>
            <pc:sldMk cId="96488895" sldId="458"/>
            <ac:spMk id="15" creationId="{13062E32-3FD6-3BD9-97FE-06F1FFE5F121}"/>
          </ac:spMkLst>
        </pc:spChg>
        <pc:spChg chg="mod">
          <ac:chgData name="Karin Morsing" userId="ef3594fb-575c-4895-b7b9-b091436cd2cf" providerId="ADAL" clId="{6133A83F-E3F6-4A47-9BA1-E00E84034032}" dt="2024-10-03T13:42:44.676" v="827" actId="20577"/>
          <ac:spMkLst>
            <pc:docMk/>
            <pc:sldMk cId="96488895" sldId="458"/>
            <ac:spMk id="20" creationId="{54D68A8C-7128-2F7C-A1C1-6DA52B371295}"/>
          </ac:spMkLst>
        </pc:spChg>
        <pc:spChg chg="mod">
          <ac:chgData name="Karin Morsing" userId="ef3594fb-575c-4895-b7b9-b091436cd2cf" providerId="ADAL" clId="{6133A83F-E3F6-4A47-9BA1-E00E84034032}" dt="2024-10-03T14:22:01.696" v="1208" actId="20577"/>
          <ac:spMkLst>
            <pc:docMk/>
            <pc:sldMk cId="96488895" sldId="458"/>
            <ac:spMk id="21" creationId="{561C3F8B-A5C1-CC87-BDFE-6B3A4D6161FC}"/>
          </ac:spMkLst>
        </pc:spChg>
        <pc:spChg chg="mod">
          <ac:chgData name="Karin Morsing" userId="ef3594fb-575c-4895-b7b9-b091436cd2cf" providerId="ADAL" clId="{6133A83F-E3F6-4A47-9BA1-E00E84034032}" dt="2024-10-03T14:10:04.309" v="1148" actId="20577"/>
          <ac:spMkLst>
            <pc:docMk/>
            <pc:sldMk cId="96488895" sldId="458"/>
            <ac:spMk id="22" creationId="{D137B3D7-3412-348E-64E1-DE39C94ED8D4}"/>
          </ac:spMkLst>
        </pc:spChg>
        <pc:spChg chg="mod">
          <ac:chgData name="Karin Morsing" userId="ef3594fb-575c-4895-b7b9-b091436cd2cf" providerId="ADAL" clId="{6133A83F-E3F6-4A47-9BA1-E00E84034032}" dt="2024-10-03T14:10:34.701" v="1153" actId="14100"/>
          <ac:spMkLst>
            <pc:docMk/>
            <pc:sldMk cId="96488895" sldId="458"/>
            <ac:spMk id="23" creationId="{A90D49FD-0B91-9AD6-B648-5E5711DC1292}"/>
          </ac:spMkLst>
        </pc:spChg>
        <pc:picChg chg="add del mod">
          <ac:chgData name="Karin Morsing" userId="ef3594fb-575c-4895-b7b9-b091436cd2cf" providerId="ADAL" clId="{6133A83F-E3F6-4A47-9BA1-E00E84034032}" dt="2024-10-03T13:36:49.155" v="800" actId="478"/>
          <ac:picMkLst>
            <pc:docMk/>
            <pc:sldMk cId="96488895" sldId="458"/>
            <ac:picMk id="5" creationId="{A4BCE74A-B048-4E94-9490-B077E9736375}"/>
          </ac:picMkLst>
        </pc:picChg>
        <pc:picChg chg="del">
          <ac:chgData name="Karin Morsing" userId="ef3594fb-575c-4895-b7b9-b091436cd2cf" providerId="ADAL" clId="{6133A83F-E3F6-4A47-9BA1-E00E84034032}" dt="2024-10-03T13:35:56.998" v="794" actId="478"/>
          <ac:picMkLst>
            <pc:docMk/>
            <pc:sldMk cId="96488895" sldId="458"/>
            <ac:picMk id="8" creationId="{D7151CD2-0429-AB26-334A-953BACDB056D}"/>
          </ac:picMkLst>
        </pc:picChg>
        <pc:picChg chg="add mod">
          <ac:chgData name="Karin Morsing" userId="ef3594fb-575c-4895-b7b9-b091436cd2cf" providerId="ADAL" clId="{6133A83F-E3F6-4A47-9BA1-E00E84034032}" dt="2024-10-03T13:37:41.498" v="808" actId="14100"/>
          <ac:picMkLst>
            <pc:docMk/>
            <pc:sldMk cId="96488895" sldId="458"/>
            <ac:picMk id="9" creationId="{6DBB0013-9D10-4055-DD35-C98AC6ACEC71}"/>
          </ac:picMkLst>
        </pc:picChg>
        <pc:picChg chg="add mod">
          <ac:chgData name="Karin Morsing" userId="ef3594fb-575c-4895-b7b9-b091436cd2cf" providerId="ADAL" clId="{6133A83F-E3F6-4A47-9BA1-E00E84034032}" dt="2024-10-03T13:38:48.339" v="815" actId="1076"/>
          <ac:picMkLst>
            <pc:docMk/>
            <pc:sldMk cId="96488895" sldId="458"/>
            <ac:picMk id="11" creationId="{A9B94084-DC64-404B-AC80-16648598D803}"/>
          </ac:picMkLst>
        </pc:picChg>
        <pc:picChg chg="del">
          <ac:chgData name="Karin Morsing" userId="ef3594fb-575c-4895-b7b9-b091436cd2cf" providerId="ADAL" clId="{6133A83F-E3F6-4A47-9BA1-E00E84034032}" dt="2024-10-03T13:38:01.014" v="809" actId="478"/>
          <ac:picMkLst>
            <pc:docMk/>
            <pc:sldMk cId="96488895" sldId="458"/>
            <ac:picMk id="12" creationId="{DF4B1FBA-4C98-698D-45D5-66411E1A2304}"/>
          </ac:picMkLst>
        </pc:picChg>
      </pc:sldChg>
      <pc:sldChg chg="addSp delSp modSp mod">
        <pc:chgData name="Karin Morsing" userId="ef3594fb-575c-4895-b7b9-b091436cd2cf" providerId="ADAL" clId="{6133A83F-E3F6-4A47-9BA1-E00E84034032}" dt="2024-10-03T11:50:09.558" v="767" actId="20577"/>
        <pc:sldMkLst>
          <pc:docMk/>
          <pc:sldMk cId="2553956766" sldId="463"/>
        </pc:sldMkLst>
        <pc:spChg chg="mod">
          <ac:chgData name="Karin Morsing" userId="ef3594fb-575c-4895-b7b9-b091436cd2cf" providerId="ADAL" clId="{6133A83F-E3F6-4A47-9BA1-E00E84034032}" dt="2024-10-03T11:50:09.558" v="767" actId="20577"/>
          <ac:spMkLst>
            <pc:docMk/>
            <pc:sldMk cId="2553956766" sldId="463"/>
            <ac:spMk id="3" creationId="{C57BAB25-C8CF-0CB5-4892-2FD2EB2F6310}"/>
          </ac:spMkLst>
        </pc:spChg>
        <pc:spChg chg="mod">
          <ac:chgData name="Karin Morsing" userId="ef3594fb-575c-4895-b7b9-b091436cd2cf" providerId="ADAL" clId="{6133A83F-E3F6-4A47-9BA1-E00E84034032}" dt="2024-10-03T11:46:59.359" v="735" actId="255"/>
          <ac:spMkLst>
            <pc:docMk/>
            <pc:sldMk cId="2553956766" sldId="463"/>
            <ac:spMk id="7" creationId="{09DF7274-4022-BF8A-5AC1-EF679C505B7E}"/>
          </ac:spMkLst>
        </pc:spChg>
        <pc:spChg chg="mod">
          <ac:chgData name="Karin Morsing" userId="ef3594fb-575c-4895-b7b9-b091436cd2cf" providerId="ADAL" clId="{6133A83F-E3F6-4A47-9BA1-E00E84034032}" dt="2024-10-03T11:48:16.926" v="752" actId="1076"/>
          <ac:spMkLst>
            <pc:docMk/>
            <pc:sldMk cId="2553956766" sldId="463"/>
            <ac:spMk id="8" creationId="{CBD4B0CF-AFED-8096-7792-D1E74D266EE1}"/>
          </ac:spMkLst>
        </pc:spChg>
        <pc:spChg chg="mod">
          <ac:chgData name="Karin Morsing" userId="ef3594fb-575c-4895-b7b9-b091436cd2cf" providerId="ADAL" clId="{6133A83F-E3F6-4A47-9BA1-E00E84034032}" dt="2024-10-03T11:48:31.806" v="754" actId="1076"/>
          <ac:spMkLst>
            <pc:docMk/>
            <pc:sldMk cId="2553956766" sldId="463"/>
            <ac:spMk id="16" creationId="{828D209A-952F-F143-03B5-D9E9A641C31C}"/>
          </ac:spMkLst>
        </pc:spChg>
        <pc:picChg chg="mod">
          <ac:chgData name="Karin Morsing" userId="ef3594fb-575c-4895-b7b9-b091436cd2cf" providerId="ADAL" clId="{6133A83F-E3F6-4A47-9BA1-E00E84034032}" dt="2024-10-03T11:46:14.172" v="725" actId="1076"/>
          <ac:picMkLst>
            <pc:docMk/>
            <pc:sldMk cId="2553956766" sldId="463"/>
            <ac:picMk id="5" creationId="{0375D4E9-9329-5B6C-B9A9-82D420EBD215}"/>
          </ac:picMkLst>
        </pc:picChg>
        <pc:picChg chg="del">
          <ac:chgData name="Karin Morsing" userId="ef3594fb-575c-4895-b7b9-b091436cd2cf" providerId="ADAL" clId="{6133A83F-E3F6-4A47-9BA1-E00E84034032}" dt="2024-10-03T11:46:07.806" v="724" actId="478"/>
          <ac:picMkLst>
            <pc:docMk/>
            <pc:sldMk cId="2553956766" sldId="463"/>
            <ac:picMk id="10" creationId="{A3541704-1735-BF99-41C0-1448116B0A38}"/>
          </ac:picMkLst>
        </pc:picChg>
        <pc:picChg chg="del">
          <ac:chgData name="Karin Morsing" userId="ef3594fb-575c-4895-b7b9-b091436cd2cf" providerId="ADAL" clId="{6133A83F-E3F6-4A47-9BA1-E00E84034032}" dt="2024-10-03T11:46:03.830" v="723" actId="478"/>
          <ac:picMkLst>
            <pc:docMk/>
            <pc:sldMk cId="2553956766" sldId="463"/>
            <ac:picMk id="12" creationId="{794D0220-6FC5-3A73-1A8B-E8CB2A6EA451}"/>
          </ac:picMkLst>
        </pc:picChg>
        <pc:picChg chg="add mod">
          <ac:chgData name="Karin Morsing" userId="ef3594fb-575c-4895-b7b9-b091436cd2cf" providerId="ADAL" clId="{6133A83F-E3F6-4A47-9BA1-E00E84034032}" dt="2024-10-03T11:48:24.825" v="753" actId="167"/>
          <ac:picMkLst>
            <pc:docMk/>
            <pc:sldMk cId="2553956766" sldId="463"/>
            <ac:picMk id="13" creationId="{B6841B5F-1F45-316B-98D3-E91500511FE7}"/>
          </ac:picMkLst>
        </pc:picChg>
      </pc:sldChg>
      <pc:sldChg chg="addSp delSp modSp mod">
        <pc:chgData name="Karin Morsing" userId="ef3594fb-575c-4895-b7b9-b091436cd2cf" providerId="ADAL" clId="{6133A83F-E3F6-4A47-9BA1-E00E84034032}" dt="2024-10-03T08:04:59.052" v="69" actId="20577"/>
        <pc:sldMkLst>
          <pc:docMk/>
          <pc:sldMk cId="3414233044" sldId="475"/>
        </pc:sldMkLst>
        <pc:spChg chg="mod">
          <ac:chgData name="Karin Morsing" userId="ef3594fb-575c-4895-b7b9-b091436cd2cf" providerId="ADAL" clId="{6133A83F-E3F6-4A47-9BA1-E00E84034032}" dt="2024-10-03T08:04:59.052" v="69" actId="20577"/>
          <ac:spMkLst>
            <pc:docMk/>
            <pc:sldMk cId="3414233044" sldId="475"/>
            <ac:spMk id="5" creationId="{6DA597A8-4C4A-FBCC-CD52-23E73294D5CD}"/>
          </ac:spMkLst>
        </pc:spChg>
        <pc:spChg chg="mod">
          <ac:chgData name="Karin Morsing" userId="ef3594fb-575c-4895-b7b9-b091436cd2cf" providerId="ADAL" clId="{6133A83F-E3F6-4A47-9BA1-E00E84034032}" dt="2024-10-03T08:03:34.475" v="55" actId="20577"/>
          <ac:spMkLst>
            <pc:docMk/>
            <pc:sldMk cId="3414233044" sldId="475"/>
            <ac:spMk id="14" creationId="{C9F5D7C3-B6F3-49EA-D644-8E19214F406B}"/>
          </ac:spMkLst>
        </pc:spChg>
        <pc:picChg chg="add mod">
          <ac:chgData name="Karin Morsing" userId="ef3594fb-575c-4895-b7b9-b091436cd2cf" providerId="ADAL" clId="{6133A83F-E3F6-4A47-9BA1-E00E84034032}" dt="2024-10-03T08:03:01.086" v="49" actId="1076"/>
          <ac:picMkLst>
            <pc:docMk/>
            <pc:sldMk cId="3414233044" sldId="475"/>
            <ac:picMk id="7" creationId="{79ABC5AA-B15E-4050-D804-355BF54C89CE}"/>
          </ac:picMkLst>
        </pc:picChg>
        <pc:picChg chg="del">
          <ac:chgData name="Karin Morsing" userId="ef3594fb-575c-4895-b7b9-b091436cd2cf" providerId="ADAL" clId="{6133A83F-E3F6-4A47-9BA1-E00E84034032}" dt="2024-10-03T08:02:08.040" v="41" actId="478"/>
          <ac:picMkLst>
            <pc:docMk/>
            <pc:sldMk cId="3414233044" sldId="475"/>
            <ac:picMk id="10" creationId="{F896997D-79B3-4C1B-B318-1BA6CB1778F7}"/>
          </ac:picMkLst>
        </pc:picChg>
      </pc:sldChg>
      <pc:sldChg chg="addSp delSp modSp mod">
        <pc:chgData name="Karin Morsing" userId="ef3594fb-575c-4895-b7b9-b091436cd2cf" providerId="ADAL" clId="{6133A83F-E3F6-4A47-9BA1-E00E84034032}" dt="2024-10-03T14:10:49.992" v="1154" actId="20577"/>
        <pc:sldMkLst>
          <pc:docMk/>
          <pc:sldMk cId="606796788" sldId="479"/>
        </pc:sldMkLst>
        <pc:spChg chg="mod">
          <ac:chgData name="Karin Morsing" userId="ef3594fb-575c-4895-b7b9-b091436cd2cf" providerId="ADAL" clId="{6133A83F-E3F6-4A47-9BA1-E00E84034032}" dt="2024-10-03T13:52:08.028" v="898" actId="20577"/>
          <ac:spMkLst>
            <pc:docMk/>
            <pc:sldMk cId="606796788" sldId="479"/>
            <ac:spMk id="14" creationId="{0040C699-2DAD-B69E-C1D8-CC9FC7B2594F}"/>
          </ac:spMkLst>
        </pc:spChg>
        <pc:spChg chg="mod">
          <ac:chgData name="Karin Morsing" userId="ef3594fb-575c-4895-b7b9-b091436cd2cf" providerId="ADAL" clId="{6133A83F-E3F6-4A47-9BA1-E00E84034032}" dt="2024-10-03T13:48:47.098" v="873" actId="20577"/>
          <ac:spMkLst>
            <pc:docMk/>
            <pc:sldMk cId="606796788" sldId="479"/>
            <ac:spMk id="15" creationId="{13062E32-3FD6-3BD9-97FE-06F1FFE5F121}"/>
          </ac:spMkLst>
        </pc:spChg>
        <pc:spChg chg="mod">
          <ac:chgData name="Karin Morsing" userId="ef3594fb-575c-4895-b7b9-b091436cd2cf" providerId="ADAL" clId="{6133A83F-E3F6-4A47-9BA1-E00E84034032}" dt="2024-10-03T13:56:18.718" v="929" actId="20577"/>
          <ac:spMkLst>
            <pc:docMk/>
            <pc:sldMk cId="606796788" sldId="479"/>
            <ac:spMk id="20" creationId="{54D68A8C-7128-2F7C-A1C1-6DA52B371295}"/>
          </ac:spMkLst>
        </pc:spChg>
        <pc:spChg chg="mod">
          <ac:chgData name="Karin Morsing" userId="ef3594fb-575c-4895-b7b9-b091436cd2cf" providerId="ADAL" clId="{6133A83F-E3F6-4A47-9BA1-E00E84034032}" dt="2024-10-03T13:58:52.590" v="1002" actId="20577"/>
          <ac:spMkLst>
            <pc:docMk/>
            <pc:sldMk cId="606796788" sldId="479"/>
            <ac:spMk id="21" creationId="{561C3F8B-A5C1-CC87-BDFE-6B3A4D6161FC}"/>
          </ac:spMkLst>
        </pc:spChg>
        <pc:spChg chg="mod">
          <ac:chgData name="Karin Morsing" userId="ef3594fb-575c-4895-b7b9-b091436cd2cf" providerId="ADAL" clId="{6133A83F-E3F6-4A47-9BA1-E00E84034032}" dt="2024-10-03T13:49:11.948" v="881" actId="20577"/>
          <ac:spMkLst>
            <pc:docMk/>
            <pc:sldMk cId="606796788" sldId="479"/>
            <ac:spMk id="22" creationId="{D137B3D7-3412-348E-64E1-DE39C94ED8D4}"/>
          </ac:spMkLst>
        </pc:spChg>
        <pc:spChg chg="mod">
          <ac:chgData name="Karin Morsing" userId="ef3594fb-575c-4895-b7b9-b091436cd2cf" providerId="ADAL" clId="{6133A83F-E3F6-4A47-9BA1-E00E84034032}" dt="2024-10-03T14:10:49.992" v="1154" actId="20577"/>
          <ac:spMkLst>
            <pc:docMk/>
            <pc:sldMk cId="606796788" sldId="479"/>
            <ac:spMk id="23" creationId="{A90D49FD-0B91-9AD6-B648-5E5711DC1292}"/>
          </ac:spMkLst>
        </pc:spChg>
        <pc:picChg chg="add mod">
          <ac:chgData name="Karin Morsing" userId="ef3594fb-575c-4895-b7b9-b091436cd2cf" providerId="ADAL" clId="{6133A83F-E3F6-4A47-9BA1-E00E84034032}" dt="2024-10-03T13:51:47.969" v="895" actId="1076"/>
          <ac:picMkLst>
            <pc:docMk/>
            <pc:sldMk cId="606796788" sldId="479"/>
            <ac:picMk id="5" creationId="{E1650B12-5774-C8DC-2E43-41EAF6DAEBD2}"/>
          </ac:picMkLst>
        </pc:picChg>
        <pc:picChg chg="del">
          <ac:chgData name="Karin Morsing" userId="ef3594fb-575c-4895-b7b9-b091436cd2cf" providerId="ADAL" clId="{6133A83F-E3F6-4A47-9BA1-E00E84034032}" dt="2024-10-03T13:52:55.565" v="899" actId="478"/>
          <ac:picMkLst>
            <pc:docMk/>
            <pc:sldMk cId="606796788" sldId="479"/>
            <ac:picMk id="8" creationId="{EB156FE8-351D-3C87-E2F5-4725A91BD8A2}"/>
          </ac:picMkLst>
        </pc:picChg>
        <pc:picChg chg="add mod">
          <ac:chgData name="Karin Morsing" userId="ef3594fb-575c-4895-b7b9-b091436cd2cf" providerId="ADAL" clId="{6133A83F-E3F6-4A47-9BA1-E00E84034032}" dt="2024-10-03T13:54:21.922" v="907" actId="14100"/>
          <ac:picMkLst>
            <pc:docMk/>
            <pc:sldMk cId="606796788" sldId="479"/>
            <ac:picMk id="9" creationId="{465FC4A1-D60D-E42A-9663-56BCC92C6223}"/>
          </ac:picMkLst>
        </pc:picChg>
        <pc:picChg chg="del">
          <ac:chgData name="Karin Morsing" userId="ef3594fb-575c-4895-b7b9-b091436cd2cf" providerId="ADAL" clId="{6133A83F-E3F6-4A47-9BA1-E00E84034032}" dt="2024-10-03T13:51:14.479" v="890" actId="478"/>
          <ac:picMkLst>
            <pc:docMk/>
            <pc:sldMk cId="606796788" sldId="479"/>
            <ac:picMk id="11" creationId="{F9074921-DBAB-EE1E-BAF0-2A0258A250AF}"/>
          </ac:picMkLst>
        </pc:picChg>
      </pc:sldChg>
      <pc:sldChg chg="addSp delSp modSp mod">
        <pc:chgData name="Karin Morsing" userId="ef3594fb-575c-4895-b7b9-b091436cd2cf" providerId="ADAL" clId="{6133A83F-E3F6-4A47-9BA1-E00E84034032}" dt="2024-10-03T14:05:33.045" v="1124" actId="20577"/>
        <pc:sldMkLst>
          <pc:docMk/>
          <pc:sldMk cId="647763340" sldId="481"/>
        </pc:sldMkLst>
        <pc:spChg chg="mod">
          <ac:chgData name="Karin Morsing" userId="ef3594fb-575c-4895-b7b9-b091436cd2cf" providerId="ADAL" clId="{6133A83F-E3F6-4A47-9BA1-E00E84034032}" dt="2024-10-03T14:03:11.726" v="1070" actId="20577"/>
          <ac:spMkLst>
            <pc:docMk/>
            <pc:sldMk cId="647763340" sldId="481"/>
            <ac:spMk id="14" creationId="{0040C699-2DAD-B69E-C1D8-CC9FC7B2594F}"/>
          </ac:spMkLst>
        </pc:spChg>
        <pc:spChg chg="mod">
          <ac:chgData name="Karin Morsing" userId="ef3594fb-575c-4895-b7b9-b091436cd2cf" providerId="ADAL" clId="{6133A83F-E3F6-4A47-9BA1-E00E84034032}" dt="2024-10-03T14:04:12.868" v="1095" actId="20577"/>
          <ac:spMkLst>
            <pc:docMk/>
            <pc:sldMk cId="647763340" sldId="481"/>
            <ac:spMk id="20" creationId="{54D68A8C-7128-2F7C-A1C1-6DA52B371295}"/>
          </ac:spMkLst>
        </pc:spChg>
        <pc:spChg chg="mod">
          <ac:chgData name="Karin Morsing" userId="ef3594fb-575c-4895-b7b9-b091436cd2cf" providerId="ADAL" clId="{6133A83F-E3F6-4A47-9BA1-E00E84034032}" dt="2024-10-03T14:05:33.045" v="1124" actId="20577"/>
          <ac:spMkLst>
            <pc:docMk/>
            <pc:sldMk cId="647763340" sldId="481"/>
            <ac:spMk id="21" creationId="{561C3F8B-A5C1-CC87-BDFE-6B3A4D6161FC}"/>
          </ac:spMkLst>
        </pc:spChg>
        <pc:spChg chg="mod">
          <ac:chgData name="Karin Morsing" userId="ef3594fb-575c-4895-b7b9-b091436cd2cf" providerId="ADAL" clId="{6133A83F-E3F6-4A47-9BA1-E00E84034032}" dt="2024-10-03T14:02:47.938" v="1065" actId="20577"/>
          <ac:spMkLst>
            <pc:docMk/>
            <pc:sldMk cId="647763340" sldId="481"/>
            <ac:spMk id="22" creationId="{D137B3D7-3412-348E-64E1-DE39C94ED8D4}"/>
          </ac:spMkLst>
        </pc:spChg>
        <pc:spChg chg="mod">
          <ac:chgData name="Karin Morsing" userId="ef3594fb-575c-4895-b7b9-b091436cd2cf" providerId="ADAL" clId="{6133A83F-E3F6-4A47-9BA1-E00E84034032}" dt="2024-10-03T14:05:02.628" v="1099" actId="20577"/>
          <ac:spMkLst>
            <pc:docMk/>
            <pc:sldMk cId="647763340" sldId="481"/>
            <ac:spMk id="23" creationId="{A90D49FD-0B91-9AD6-B648-5E5711DC1292}"/>
          </ac:spMkLst>
        </pc:spChg>
        <pc:picChg chg="add mod">
          <ac:chgData name="Karin Morsing" userId="ef3594fb-575c-4895-b7b9-b091436cd2cf" providerId="ADAL" clId="{6133A83F-E3F6-4A47-9BA1-E00E84034032}" dt="2024-10-03T13:59:58.573" v="1009" actId="1076"/>
          <ac:picMkLst>
            <pc:docMk/>
            <pc:sldMk cId="647763340" sldId="481"/>
            <ac:picMk id="5" creationId="{F97801E8-FA40-50AA-3C8F-0041149BC08F}"/>
          </ac:picMkLst>
        </pc:picChg>
        <pc:picChg chg="del">
          <ac:chgData name="Karin Morsing" userId="ef3594fb-575c-4895-b7b9-b091436cd2cf" providerId="ADAL" clId="{6133A83F-E3F6-4A47-9BA1-E00E84034032}" dt="2024-10-03T13:59:23.953" v="1003" actId="478"/>
          <ac:picMkLst>
            <pc:docMk/>
            <pc:sldMk cId="647763340" sldId="481"/>
            <ac:picMk id="8" creationId="{E017C5D4-CF17-4351-B1B5-C45AFFAEBF98}"/>
          </ac:picMkLst>
        </pc:picChg>
        <pc:picChg chg="add mod">
          <ac:chgData name="Karin Morsing" userId="ef3594fb-575c-4895-b7b9-b091436cd2cf" providerId="ADAL" clId="{6133A83F-E3F6-4A47-9BA1-E00E84034032}" dt="2024-10-03T14:00:41.902" v="1017" actId="1076"/>
          <ac:picMkLst>
            <pc:docMk/>
            <pc:sldMk cId="647763340" sldId="481"/>
            <ac:picMk id="9" creationId="{A389A00C-2A34-2AA0-8791-702F86FF21B2}"/>
          </ac:picMkLst>
        </pc:picChg>
        <pc:picChg chg="del">
          <ac:chgData name="Karin Morsing" userId="ef3594fb-575c-4895-b7b9-b091436cd2cf" providerId="ADAL" clId="{6133A83F-E3F6-4A47-9BA1-E00E84034032}" dt="2024-10-03T14:00:28.667" v="1010" actId="478"/>
          <ac:picMkLst>
            <pc:docMk/>
            <pc:sldMk cId="647763340" sldId="481"/>
            <ac:picMk id="10" creationId="{9C348AC0-50A3-0187-7A93-3753907BEE0E}"/>
          </ac:picMkLst>
        </pc:picChg>
      </pc:sldChg>
      <pc:sldChg chg="addSp delSp modSp mod">
        <pc:chgData name="Karin Morsing" userId="ef3594fb-575c-4895-b7b9-b091436cd2cf" providerId="ADAL" clId="{6133A83F-E3F6-4A47-9BA1-E00E84034032}" dt="2024-10-03T14:14:42.041" v="1196" actId="20577"/>
        <pc:sldMkLst>
          <pc:docMk/>
          <pc:sldMk cId="2361109098" sldId="483"/>
        </pc:sldMkLst>
        <pc:spChg chg="mod">
          <ac:chgData name="Karin Morsing" userId="ef3594fb-575c-4895-b7b9-b091436cd2cf" providerId="ADAL" clId="{6133A83F-E3F6-4A47-9BA1-E00E84034032}" dt="2024-10-03T14:14:26.093" v="1191" actId="20577"/>
          <ac:spMkLst>
            <pc:docMk/>
            <pc:sldMk cId="2361109098" sldId="483"/>
            <ac:spMk id="14" creationId="{0040C699-2DAD-B69E-C1D8-CC9FC7B2594F}"/>
          </ac:spMkLst>
        </pc:spChg>
        <pc:spChg chg="mod">
          <ac:chgData name="Karin Morsing" userId="ef3594fb-575c-4895-b7b9-b091436cd2cf" providerId="ADAL" clId="{6133A83F-E3F6-4A47-9BA1-E00E84034032}" dt="2024-10-03T14:07:42.583" v="1132" actId="20577"/>
          <ac:spMkLst>
            <pc:docMk/>
            <pc:sldMk cId="2361109098" sldId="483"/>
            <ac:spMk id="15" creationId="{13062E32-3FD6-3BD9-97FE-06F1FFE5F121}"/>
          </ac:spMkLst>
        </pc:spChg>
        <pc:spChg chg="mod">
          <ac:chgData name="Karin Morsing" userId="ef3594fb-575c-4895-b7b9-b091436cd2cf" providerId="ADAL" clId="{6133A83F-E3F6-4A47-9BA1-E00E84034032}" dt="2024-10-03T14:13:56.808" v="1186" actId="20577"/>
          <ac:spMkLst>
            <pc:docMk/>
            <pc:sldMk cId="2361109098" sldId="483"/>
            <ac:spMk id="20" creationId="{54D68A8C-7128-2F7C-A1C1-6DA52B371295}"/>
          </ac:spMkLst>
        </pc:spChg>
        <pc:spChg chg="mod">
          <ac:chgData name="Karin Morsing" userId="ef3594fb-575c-4895-b7b9-b091436cd2cf" providerId="ADAL" clId="{6133A83F-E3F6-4A47-9BA1-E00E84034032}" dt="2024-10-03T14:14:42.041" v="1196" actId="20577"/>
          <ac:spMkLst>
            <pc:docMk/>
            <pc:sldMk cId="2361109098" sldId="483"/>
            <ac:spMk id="21" creationId="{561C3F8B-A5C1-CC87-BDFE-6B3A4D6161FC}"/>
          </ac:spMkLst>
        </pc:spChg>
        <pc:spChg chg="mod">
          <ac:chgData name="Karin Morsing" userId="ef3594fb-575c-4895-b7b9-b091436cd2cf" providerId="ADAL" clId="{6133A83F-E3F6-4A47-9BA1-E00E84034032}" dt="2024-10-03T14:11:13.606" v="1156" actId="14100"/>
          <ac:spMkLst>
            <pc:docMk/>
            <pc:sldMk cId="2361109098" sldId="483"/>
            <ac:spMk id="22" creationId="{D137B3D7-3412-348E-64E1-DE39C94ED8D4}"/>
          </ac:spMkLst>
        </pc:spChg>
        <pc:spChg chg="mod">
          <ac:chgData name="Karin Morsing" userId="ef3594fb-575c-4895-b7b9-b091436cd2cf" providerId="ADAL" clId="{6133A83F-E3F6-4A47-9BA1-E00E84034032}" dt="2024-10-03T14:11:22.914" v="1157" actId="1076"/>
          <ac:spMkLst>
            <pc:docMk/>
            <pc:sldMk cId="2361109098" sldId="483"/>
            <ac:spMk id="23" creationId="{A90D49FD-0B91-9AD6-B648-5E5711DC1292}"/>
          </ac:spMkLst>
        </pc:spChg>
        <pc:picChg chg="add mod">
          <ac:chgData name="Karin Morsing" userId="ef3594fb-575c-4895-b7b9-b091436cd2cf" providerId="ADAL" clId="{6133A83F-E3F6-4A47-9BA1-E00E84034032}" dt="2024-10-03T14:12:33.431" v="1169" actId="1076"/>
          <ac:picMkLst>
            <pc:docMk/>
            <pc:sldMk cId="2361109098" sldId="483"/>
            <ac:picMk id="5" creationId="{50C7FD53-D3E3-B4F0-1768-DD4CA24C7CCE}"/>
          </ac:picMkLst>
        </pc:picChg>
        <pc:picChg chg="del">
          <ac:chgData name="Karin Morsing" userId="ef3594fb-575c-4895-b7b9-b091436cd2cf" providerId="ADAL" clId="{6133A83F-E3F6-4A47-9BA1-E00E84034032}" dt="2024-10-03T14:12:02.249" v="1164" actId="478"/>
          <ac:picMkLst>
            <pc:docMk/>
            <pc:sldMk cId="2361109098" sldId="483"/>
            <ac:picMk id="8" creationId="{8140C8A7-10C5-E569-EB47-E0A1FB5A7AD4}"/>
          </ac:picMkLst>
        </pc:picChg>
        <pc:picChg chg="add mod">
          <ac:chgData name="Karin Morsing" userId="ef3594fb-575c-4895-b7b9-b091436cd2cf" providerId="ADAL" clId="{6133A83F-E3F6-4A47-9BA1-E00E84034032}" dt="2024-10-03T14:13:07.156" v="1175" actId="962"/>
          <ac:picMkLst>
            <pc:docMk/>
            <pc:sldMk cId="2361109098" sldId="483"/>
            <ac:picMk id="9" creationId="{AD524887-71AA-9903-4991-F503008F472D}"/>
          </ac:picMkLst>
        </pc:picChg>
        <pc:picChg chg="del">
          <ac:chgData name="Karin Morsing" userId="ef3594fb-575c-4895-b7b9-b091436cd2cf" providerId="ADAL" clId="{6133A83F-E3F6-4A47-9BA1-E00E84034032}" dt="2024-10-03T14:12:36.986" v="1170" actId="478"/>
          <ac:picMkLst>
            <pc:docMk/>
            <pc:sldMk cId="2361109098" sldId="483"/>
            <ac:picMk id="11" creationId="{8ECADFA9-30F9-24C4-60AE-022B4ECBDE0D}"/>
          </ac:picMkLst>
        </pc:picChg>
      </pc:sldChg>
      <pc:sldChg chg="addSp delSp modSp mod">
        <pc:chgData name="Karin Morsing" userId="ef3594fb-575c-4895-b7b9-b091436cd2cf" providerId="ADAL" clId="{6133A83F-E3F6-4A47-9BA1-E00E84034032}" dt="2024-10-03T09:14:26.460" v="254" actId="167"/>
        <pc:sldMkLst>
          <pc:docMk/>
          <pc:sldMk cId="3677563131" sldId="484"/>
        </pc:sldMkLst>
        <pc:spChg chg="mod">
          <ac:chgData name="Karin Morsing" userId="ef3594fb-575c-4895-b7b9-b091436cd2cf" providerId="ADAL" clId="{6133A83F-E3F6-4A47-9BA1-E00E84034032}" dt="2024-10-03T09:14:11.897" v="253" actId="1076"/>
          <ac:spMkLst>
            <pc:docMk/>
            <pc:sldMk cId="3677563131" sldId="484"/>
            <ac:spMk id="4" creationId="{3289396E-A6EA-BAA4-D6CA-659D332E7A7A}"/>
          </ac:spMkLst>
        </pc:spChg>
        <pc:spChg chg="mod">
          <ac:chgData name="Karin Morsing" userId="ef3594fb-575c-4895-b7b9-b091436cd2cf" providerId="ADAL" clId="{6133A83F-E3F6-4A47-9BA1-E00E84034032}" dt="2024-10-03T09:10:31.070" v="233" actId="20577"/>
          <ac:spMkLst>
            <pc:docMk/>
            <pc:sldMk cId="3677563131" sldId="484"/>
            <ac:spMk id="12" creationId="{F8ED9B2D-74ED-0E37-6894-DE3D205E7E0E}"/>
          </ac:spMkLst>
        </pc:spChg>
        <pc:spChg chg="mod">
          <ac:chgData name="Karin Morsing" userId="ef3594fb-575c-4895-b7b9-b091436cd2cf" providerId="ADAL" clId="{6133A83F-E3F6-4A47-9BA1-E00E84034032}" dt="2024-10-03T09:12:07.957" v="245" actId="1076"/>
          <ac:spMkLst>
            <pc:docMk/>
            <pc:sldMk cId="3677563131" sldId="484"/>
            <ac:spMk id="16" creationId="{BE36A0CC-0A38-08AF-6561-60A607EBF383}"/>
          </ac:spMkLst>
        </pc:spChg>
        <pc:picChg chg="add mod">
          <ac:chgData name="Karin Morsing" userId="ef3594fb-575c-4895-b7b9-b091436cd2cf" providerId="ADAL" clId="{6133A83F-E3F6-4A47-9BA1-E00E84034032}" dt="2024-10-03T09:11:19.558" v="241" actId="1076"/>
          <ac:picMkLst>
            <pc:docMk/>
            <pc:sldMk cId="3677563131" sldId="484"/>
            <ac:picMk id="6" creationId="{6AE3E5B2-BFA8-221A-73FD-20981483524C}"/>
          </ac:picMkLst>
        </pc:picChg>
        <pc:picChg chg="del mod">
          <ac:chgData name="Karin Morsing" userId="ef3594fb-575c-4895-b7b9-b091436cd2cf" providerId="ADAL" clId="{6133A83F-E3F6-4A47-9BA1-E00E84034032}" dt="2024-10-03T09:12:56.501" v="246" actId="478"/>
          <ac:picMkLst>
            <pc:docMk/>
            <pc:sldMk cId="3677563131" sldId="484"/>
            <ac:picMk id="7" creationId="{D4838AB4-680F-4615-70D8-F943F394073C}"/>
          </ac:picMkLst>
        </pc:picChg>
        <pc:picChg chg="del">
          <ac:chgData name="Karin Morsing" userId="ef3594fb-575c-4895-b7b9-b091436cd2cf" providerId="ADAL" clId="{6133A83F-E3F6-4A47-9BA1-E00E84034032}" dt="2024-10-03T09:08:00.360" v="210" actId="478"/>
          <ac:picMkLst>
            <pc:docMk/>
            <pc:sldMk cId="3677563131" sldId="484"/>
            <ac:picMk id="9" creationId="{70CEE49B-64B8-5866-8C40-FD6334419945}"/>
          </ac:picMkLst>
        </pc:picChg>
        <pc:picChg chg="add mod">
          <ac:chgData name="Karin Morsing" userId="ef3594fb-575c-4895-b7b9-b091436cd2cf" providerId="ADAL" clId="{6133A83F-E3F6-4A47-9BA1-E00E84034032}" dt="2024-10-03T09:14:26.460" v="254" actId="167"/>
          <ac:picMkLst>
            <pc:docMk/>
            <pc:sldMk cId="3677563131" sldId="484"/>
            <ac:picMk id="11" creationId="{7D72F35C-8EB6-4D71-5CB5-C758960B267E}"/>
          </ac:picMkLst>
        </pc:picChg>
      </pc:sldChg>
      <pc:sldChg chg="addSp delSp modSp mod">
        <pc:chgData name="Karin Morsing" userId="ef3594fb-575c-4895-b7b9-b091436cd2cf" providerId="ADAL" clId="{6133A83F-E3F6-4A47-9BA1-E00E84034032}" dt="2024-10-03T09:36:38.570" v="359" actId="14100"/>
        <pc:sldMkLst>
          <pc:docMk/>
          <pc:sldMk cId="3409349532" sldId="486"/>
        </pc:sldMkLst>
        <pc:spChg chg="mod">
          <ac:chgData name="Karin Morsing" userId="ef3594fb-575c-4895-b7b9-b091436cd2cf" providerId="ADAL" clId="{6133A83F-E3F6-4A47-9BA1-E00E84034032}" dt="2024-10-03T09:25:37.844" v="285" actId="20577"/>
          <ac:spMkLst>
            <pc:docMk/>
            <pc:sldMk cId="3409349532" sldId="486"/>
            <ac:spMk id="2" creationId="{83B7B179-9417-957D-47BF-FA42A0AA657E}"/>
          </ac:spMkLst>
        </pc:spChg>
        <pc:spChg chg="mod">
          <ac:chgData name="Karin Morsing" userId="ef3594fb-575c-4895-b7b9-b091436cd2cf" providerId="ADAL" clId="{6133A83F-E3F6-4A47-9BA1-E00E84034032}" dt="2024-10-03T09:25:58.217" v="290" actId="1076"/>
          <ac:spMkLst>
            <pc:docMk/>
            <pc:sldMk cId="3409349532" sldId="486"/>
            <ac:spMk id="4" creationId="{CDD7E1F2-DCA5-80AB-4ACC-D8884A9041C9}"/>
          </ac:spMkLst>
        </pc:spChg>
        <pc:spChg chg="mod">
          <ac:chgData name="Karin Morsing" userId="ef3594fb-575c-4895-b7b9-b091436cd2cf" providerId="ADAL" clId="{6133A83F-E3F6-4A47-9BA1-E00E84034032}" dt="2024-10-03T09:36:15.332" v="357" actId="1076"/>
          <ac:spMkLst>
            <pc:docMk/>
            <pc:sldMk cId="3409349532" sldId="486"/>
            <ac:spMk id="13" creationId="{A3BA7F31-37A3-69B5-FD73-DC6D2AA0BDA0}"/>
          </ac:spMkLst>
        </pc:spChg>
        <pc:spChg chg="add del mod">
          <ac:chgData name="Karin Morsing" userId="ef3594fb-575c-4895-b7b9-b091436cd2cf" providerId="ADAL" clId="{6133A83F-E3F6-4A47-9BA1-E00E84034032}" dt="2024-10-03T09:28:12.164" v="305" actId="478"/>
          <ac:spMkLst>
            <pc:docMk/>
            <pc:sldMk cId="3409349532" sldId="486"/>
            <ac:spMk id="18" creationId="{82D111A7-BF35-5B01-B0C9-2410E35967D8}"/>
          </ac:spMkLst>
        </pc:spChg>
        <pc:spChg chg="add mod">
          <ac:chgData name="Karin Morsing" userId="ef3594fb-575c-4895-b7b9-b091436cd2cf" providerId="ADAL" clId="{6133A83F-E3F6-4A47-9BA1-E00E84034032}" dt="2024-10-03T09:34:57.463" v="343" actId="1076"/>
          <ac:spMkLst>
            <pc:docMk/>
            <pc:sldMk cId="3409349532" sldId="486"/>
            <ac:spMk id="19" creationId="{E4239B63-A2E1-1AB1-646B-8AAED1D01358}"/>
          </ac:spMkLst>
        </pc:spChg>
        <pc:spChg chg="add mod">
          <ac:chgData name="Karin Morsing" userId="ef3594fb-575c-4895-b7b9-b091436cd2cf" providerId="ADAL" clId="{6133A83F-E3F6-4A47-9BA1-E00E84034032}" dt="2024-10-03T09:34:33.602" v="340"/>
          <ac:spMkLst>
            <pc:docMk/>
            <pc:sldMk cId="3409349532" sldId="486"/>
            <ac:spMk id="20" creationId="{B053840E-FEE5-FC67-76F0-EEC840144A63}"/>
          </ac:spMkLst>
        </pc:spChg>
        <pc:picChg chg="del mod">
          <ac:chgData name="Karin Morsing" userId="ef3594fb-575c-4895-b7b9-b091436cd2cf" providerId="ADAL" clId="{6133A83F-E3F6-4A47-9BA1-E00E84034032}" dt="2024-10-03T09:25:29.083" v="282" actId="478"/>
          <ac:picMkLst>
            <pc:docMk/>
            <pc:sldMk cId="3409349532" sldId="486"/>
            <ac:picMk id="7" creationId="{D1E5B6C3-33D3-AAE2-1E6A-374F7963233A}"/>
          </ac:picMkLst>
        </pc:picChg>
        <pc:picChg chg="del mod">
          <ac:chgData name="Karin Morsing" userId="ef3594fb-575c-4895-b7b9-b091436cd2cf" providerId="ADAL" clId="{6133A83F-E3F6-4A47-9BA1-E00E84034032}" dt="2024-10-03T09:26:23.667" v="291" actId="478"/>
          <ac:picMkLst>
            <pc:docMk/>
            <pc:sldMk cId="3409349532" sldId="486"/>
            <ac:picMk id="9" creationId="{CE0A8D1B-321A-5747-18A7-C160175A7CE4}"/>
          </ac:picMkLst>
        </pc:picChg>
        <pc:picChg chg="del">
          <ac:chgData name="Karin Morsing" userId="ef3594fb-575c-4895-b7b9-b091436cd2cf" providerId="ADAL" clId="{6133A83F-E3F6-4A47-9BA1-E00E84034032}" dt="2024-10-03T09:19:19.246" v="255" actId="478"/>
          <ac:picMkLst>
            <pc:docMk/>
            <pc:sldMk cId="3409349532" sldId="486"/>
            <ac:picMk id="10" creationId="{0CF5DC2B-729E-A68F-7D0A-61EDFEC44886}"/>
          </ac:picMkLst>
        </pc:picChg>
        <pc:picChg chg="mod">
          <ac:chgData name="Karin Morsing" userId="ef3594fb-575c-4895-b7b9-b091436cd2cf" providerId="ADAL" clId="{6133A83F-E3F6-4A47-9BA1-E00E84034032}" dt="2024-10-03T09:29:22.995" v="313" actId="14100"/>
          <ac:picMkLst>
            <pc:docMk/>
            <pc:sldMk cId="3409349532" sldId="486"/>
            <ac:picMk id="11" creationId="{FEC14223-A180-6FC2-6C10-33FFD32AA2B1}"/>
          </ac:picMkLst>
        </pc:picChg>
        <pc:picChg chg="add mod modCrop">
          <ac:chgData name="Karin Morsing" userId="ef3594fb-575c-4895-b7b9-b091436cd2cf" providerId="ADAL" clId="{6133A83F-E3F6-4A47-9BA1-E00E84034032}" dt="2024-10-03T09:36:38.570" v="359" actId="14100"/>
          <ac:picMkLst>
            <pc:docMk/>
            <pc:sldMk cId="3409349532" sldId="486"/>
            <ac:picMk id="14" creationId="{FA15423E-57B0-42FB-E96B-B3CADAEE23C9}"/>
          </ac:picMkLst>
        </pc:picChg>
        <pc:picChg chg="add mod">
          <ac:chgData name="Karin Morsing" userId="ef3594fb-575c-4895-b7b9-b091436cd2cf" providerId="ADAL" clId="{6133A83F-E3F6-4A47-9BA1-E00E84034032}" dt="2024-10-03T09:36:03.835" v="355" actId="1076"/>
          <ac:picMkLst>
            <pc:docMk/>
            <pc:sldMk cId="3409349532" sldId="486"/>
            <ac:picMk id="17" creationId="{3D1886E9-B940-53B8-A0A2-0004E030B457}"/>
          </ac:picMkLst>
        </pc:picChg>
      </pc:sldChg>
    </pc:docChg>
  </pc:docChgLst>
  <pc:docChgLst>
    <pc:chgData name="Sander Komijn" userId="S::s.komijn@ravu.nl::4ebe613b-948a-431d-9599-cfc9d919adbf" providerId="AD" clId="Web-{7EFA2BE8-C9FD-400A-BE04-56D234391215}"/>
    <pc:docChg chg="modSld">
      <pc:chgData name="Sander Komijn" userId="S::s.komijn@ravu.nl::4ebe613b-948a-431d-9599-cfc9d919adbf" providerId="AD" clId="Web-{7EFA2BE8-C9FD-400A-BE04-56D234391215}" dt="2024-10-04T10:35:18.771" v="45" actId="20577"/>
      <pc:docMkLst>
        <pc:docMk/>
      </pc:docMkLst>
      <pc:sldChg chg="modSp">
        <pc:chgData name="Sander Komijn" userId="S::s.komijn@ravu.nl::4ebe613b-948a-431d-9599-cfc9d919adbf" providerId="AD" clId="Web-{7EFA2BE8-C9FD-400A-BE04-56D234391215}" dt="2024-10-04T09:55:17.151" v="11" actId="20577"/>
        <pc:sldMkLst>
          <pc:docMk/>
          <pc:sldMk cId="2971878343" sldId="427"/>
        </pc:sldMkLst>
        <pc:spChg chg="mod">
          <ac:chgData name="Sander Komijn" userId="S::s.komijn@ravu.nl::4ebe613b-948a-431d-9599-cfc9d919adbf" providerId="AD" clId="Web-{7EFA2BE8-C9FD-400A-BE04-56D234391215}" dt="2024-10-04T09:55:17.151" v="11" actId="20577"/>
          <ac:spMkLst>
            <pc:docMk/>
            <pc:sldMk cId="2971878343" sldId="427"/>
            <ac:spMk id="6" creationId="{95FEEE03-670B-E2FC-B3C4-AC904024D531}"/>
          </ac:spMkLst>
        </pc:spChg>
      </pc:sldChg>
      <pc:sldChg chg="modSp">
        <pc:chgData name="Sander Komijn" userId="S::s.komijn@ravu.nl::4ebe613b-948a-431d-9599-cfc9d919adbf" providerId="AD" clId="Web-{7EFA2BE8-C9FD-400A-BE04-56D234391215}" dt="2024-10-04T10:14:14.167" v="15" actId="20577"/>
        <pc:sldMkLst>
          <pc:docMk/>
          <pc:sldMk cId="2284123493" sldId="429"/>
        </pc:sldMkLst>
        <pc:spChg chg="mod">
          <ac:chgData name="Sander Komijn" userId="S::s.komijn@ravu.nl::4ebe613b-948a-431d-9599-cfc9d919adbf" providerId="AD" clId="Web-{7EFA2BE8-C9FD-400A-BE04-56D234391215}" dt="2024-10-04T10:14:14.167" v="15" actId="20577"/>
          <ac:spMkLst>
            <pc:docMk/>
            <pc:sldMk cId="2284123493" sldId="429"/>
            <ac:spMk id="12" creationId="{4DB109F7-0C8F-C489-58AE-FC79076DBDF8}"/>
          </ac:spMkLst>
        </pc:spChg>
      </pc:sldChg>
      <pc:sldChg chg="modSp">
        <pc:chgData name="Sander Komijn" userId="S::s.komijn@ravu.nl::4ebe613b-948a-431d-9599-cfc9d919adbf" providerId="AD" clId="Web-{7EFA2BE8-C9FD-400A-BE04-56D234391215}" dt="2024-10-04T10:35:18.771" v="45" actId="20577"/>
        <pc:sldMkLst>
          <pc:docMk/>
          <pc:sldMk cId="1060222888" sldId="451"/>
        </pc:sldMkLst>
        <pc:spChg chg="mod">
          <ac:chgData name="Sander Komijn" userId="S::s.komijn@ravu.nl::4ebe613b-948a-431d-9599-cfc9d919adbf" providerId="AD" clId="Web-{7EFA2BE8-C9FD-400A-BE04-56D234391215}" dt="2024-10-04T10:35:18.771" v="45" actId="20577"/>
          <ac:spMkLst>
            <pc:docMk/>
            <pc:sldMk cId="1060222888" sldId="451"/>
            <ac:spMk id="10" creationId="{CD9AE667-E8A4-C935-7D7C-DAC632E7B0BA}"/>
          </ac:spMkLst>
        </pc:spChg>
      </pc:sldChg>
      <pc:sldChg chg="modSp">
        <pc:chgData name="Sander Komijn" userId="S::s.komijn@ravu.nl::4ebe613b-948a-431d-9599-cfc9d919adbf" providerId="AD" clId="Web-{7EFA2BE8-C9FD-400A-BE04-56D234391215}" dt="2024-10-04T10:30:04.530" v="17" actId="20577"/>
        <pc:sldMkLst>
          <pc:docMk/>
          <pc:sldMk cId="647763340" sldId="481"/>
        </pc:sldMkLst>
        <pc:spChg chg="mod">
          <ac:chgData name="Sander Komijn" userId="S::s.komijn@ravu.nl::4ebe613b-948a-431d-9599-cfc9d919adbf" providerId="AD" clId="Web-{7EFA2BE8-C9FD-400A-BE04-56D234391215}" dt="2024-10-04T10:30:04.530" v="17" actId="20577"/>
          <ac:spMkLst>
            <pc:docMk/>
            <pc:sldMk cId="647763340" sldId="481"/>
            <ac:spMk id="15" creationId="{13062E32-3FD6-3BD9-97FE-06F1FFE5F121}"/>
          </ac:spMkLst>
        </pc:spChg>
      </pc:sldChg>
    </pc:docChg>
  </pc:docChgLst>
  <pc:docChgLst>
    <pc:chgData name="Gerrita Haveman - Verkroost" userId="S::g.verkroost@ravu.nl::d8cca741-6eb9-4e32-b7e2-3e612606306f" providerId="AD" clId="Web-{53EA78AF-830A-4FEB-967A-804C5F52B1EF}"/>
    <pc:docChg chg="modSld">
      <pc:chgData name="Gerrita Haveman - Verkroost" userId="S::g.verkroost@ravu.nl::d8cca741-6eb9-4e32-b7e2-3e612606306f" providerId="AD" clId="Web-{53EA78AF-830A-4FEB-967A-804C5F52B1EF}" dt="2024-09-09T11:58:24.418" v="16" actId="1076"/>
      <pc:docMkLst>
        <pc:docMk/>
      </pc:docMkLst>
      <pc:sldChg chg="modSp">
        <pc:chgData name="Gerrita Haveman - Verkroost" userId="S::g.verkroost@ravu.nl::d8cca741-6eb9-4e32-b7e2-3e612606306f" providerId="AD" clId="Web-{53EA78AF-830A-4FEB-967A-804C5F52B1EF}" dt="2024-09-09T11:58:24.418" v="16" actId="1076"/>
        <pc:sldMkLst>
          <pc:docMk/>
          <pc:sldMk cId="1788333047" sldId="431"/>
        </pc:sldMkLst>
        <pc:picChg chg="mod">
          <ac:chgData name="Gerrita Haveman - Verkroost" userId="S::g.verkroost@ravu.nl::d8cca741-6eb9-4e32-b7e2-3e612606306f" providerId="AD" clId="Web-{53EA78AF-830A-4FEB-967A-804C5F52B1EF}" dt="2024-09-09T11:58:24.418" v="16" actId="1076"/>
          <ac:picMkLst>
            <pc:docMk/>
            <pc:sldMk cId="1788333047" sldId="431"/>
            <ac:picMk id="5" creationId="{E52EEABF-8169-400B-851A-E1CCFCE03B86}"/>
          </ac:picMkLst>
        </pc:picChg>
      </pc:sldChg>
      <pc:sldChg chg="modSp">
        <pc:chgData name="Gerrita Haveman - Verkroost" userId="S::g.verkroost@ravu.nl::d8cca741-6eb9-4e32-b7e2-3e612606306f" providerId="AD" clId="Web-{53EA78AF-830A-4FEB-967A-804C5F52B1EF}" dt="2024-09-09T11:57:52.948" v="15" actId="1076"/>
        <pc:sldMkLst>
          <pc:docMk/>
          <pc:sldMk cId="686613721" sldId="456"/>
        </pc:sldMkLst>
        <pc:spChg chg="mod">
          <ac:chgData name="Gerrita Haveman - Verkroost" userId="S::g.verkroost@ravu.nl::d8cca741-6eb9-4e32-b7e2-3e612606306f" providerId="AD" clId="Web-{53EA78AF-830A-4FEB-967A-804C5F52B1EF}" dt="2024-09-09T11:57:10.415" v="13"/>
          <ac:spMkLst>
            <pc:docMk/>
            <pc:sldMk cId="686613721" sldId="456"/>
            <ac:spMk id="7" creationId="{DB5D86B6-41CB-0B1E-33CA-4AF90565F20A}"/>
          </ac:spMkLst>
        </pc:spChg>
        <pc:picChg chg="mod">
          <ac:chgData name="Gerrita Haveman - Verkroost" userId="S::g.verkroost@ravu.nl::d8cca741-6eb9-4e32-b7e2-3e612606306f" providerId="AD" clId="Web-{53EA78AF-830A-4FEB-967A-804C5F52B1EF}" dt="2024-09-09T11:57:36.713" v="14"/>
          <ac:picMkLst>
            <pc:docMk/>
            <pc:sldMk cId="686613721" sldId="456"/>
            <ac:picMk id="8" creationId="{5B4CFAED-B93A-74E8-46F1-79278A94231A}"/>
          </ac:picMkLst>
        </pc:picChg>
        <pc:picChg chg="mod">
          <ac:chgData name="Gerrita Haveman - Verkroost" userId="S::g.verkroost@ravu.nl::d8cca741-6eb9-4e32-b7e2-3e612606306f" providerId="AD" clId="Web-{53EA78AF-830A-4FEB-967A-804C5F52B1EF}" dt="2024-09-09T11:57:52.948" v="15" actId="1076"/>
          <ac:picMkLst>
            <pc:docMk/>
            <pc:sldMk cId="686613721" sldId="456"/>
            <ac:picMk id="9" creationId="{58EC0688-9E26-28CA-1F40-2C5F74BFD3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F53E8-F558-467F-A0DC-82E954E5255F}" type="datetimeFigureOut">
              <a:rPr lang="nl-NL" smtClean="0"/>
              <a:t>14-1-2025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A0EB0-F77F-4B74-AF54-BB8D14D71F58}" type="slidenum">
              <a:rPr lang="nl-NL" smtClean="0"/>
              <a:t>‹nr.›</a:t>
            </a:fld>
            <a:endParaRPr lang="nl-NL"/>
          </a:p>
        </p:txBody>
      </p:sp>
    </p:spTree>
    <p:extLst>
      <p:ext uri="{BB962C8B-B14F-4D97-AF65-F5344CB8AC3E}">
        <p14:creationId xmlns:p14="http://schemas.microsoft.com/office/powerpoint/2010/main" val="17812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939507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16</a:t>
            </a:fld>
            <a:endParaRPr lang="nl-NL"/>
          </a:p>
        </p:txBody>
      </p:sp>
    </p:spTree>
    <p:extLst>
      <p:ext uri="{BB962C8B-B14F-4D97-AF65-F5344CB8AC3E}">
        <p14:creationId xmlns:p14="http://schemas.microsoft.com/office/powerpoint/2010/main" val="4143450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20</a:t>
            </a:fld>
            <a:endParaRPr lang="nl-NL"/>
          </a:p>
        </p:txBody>
      </p:sp>
    </p:spTree>
    <p:extLst>
      <p:ext uri="{BB962C8B-B14F-4D97-AF65-F5344CB8AC3E}">
        <p14:creationId xmlns:p14="http://schemas.microsoft.com/office/powerpoint/2010/main" val="1222759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4</a:t>
            </a:fld>
            <a:endParaRPr lang="nl-NL"/>
          </a:p>
        </p:txBody>
      </p:sp>
    </p:spTree>
    <p:extLst>
      <p:ext uri="{BB962C8B-B14F-4D97-AF65-F5344CB8AC3E}">
        <p14:creationId xmlns:p14="http://schemas.microsoft.com/office/powerpoint/2010/main" val="258888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5</a:t>
            </a:fld>
            <a:endParaRPr lang="nl-NL"/>
          </a:p>
        </p:txBody>
      </p:sp>
    </p:spTree>
    <p:extLst>
      <p:ext uri="{BB962C8B-B14F-4D97-AF65-F5344CB8AC3E}">
        <p14:creationId xmlns:p14="http://schemas.microsoft.com/office/powerpoint/2010/main" val="335055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7</a:t>
            </a:fld>
            <a:endParaRPr lang="nl-NL"/>
          </a:p>
        </p:txBody>
      </p:sp>
    </p:spTree>
    <p:extLst>
      <p:ext uri="{BB962C8B-B14F-4D97-AF65-F5344CB8AC3E}">
        <p14:creationId xmlns:p14="http://schemas.microsoft.com/office/powerpoint/2010/main" val="106544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8</a:t>
            </a:fld>
            <a:endParaRPr lang="nl-NL"/>
          </a:p>
        </p:txBody>
      </p:sp>
    </p:spTree>
    <p:extLst>
      <p:ext uri="{BB962C8B-B14F-4D97-AF65-F5344CB8AC3E}">
        <p14:creationId xmlns:p14="http://schemas.microsoft.com/office/powerpoint/2010/main" val="411854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10</a:t>
            </a:fld>
            <a:endParaRPr lang="nl-NL"/>
          </a:p>
        </p:txBody>
      </p:sp>
    </p:spTree>
    <p:extLst>
      <p:ext uri="{BB962C8B-B14F-4D97-AF65-F5344CB8AC3E}">
        <p14:creationId xmlns:p14="http://schemas.microsoft.com/office/powerpoint/2010/main" val="180785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11</a:t>
            </a:fld>
            <a:endParaRPr lang="nl-NL"/>
          </a:p>
        </p:txBody>
      </p:sp>
    </p:spTree>
    <p:extLst>
      <p:ext uri="{BB962C8B-B14F-4D97-AF65-F5344CB8AC3E}">
        <p14:creationId xmlns:p14="http://schemas.microsoft.com/office/powerpoint/2010/main" val="374709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12</a:t>
            </a:fld>
            <a:endParaRPr lang="nl-NL"/>
          </a:p>
        </p:txBody>
      </p:sp>
    </p:spTree>
    <p:extLst>
      <p:ext uri="{BB962C8B-B14F-4D97-AF65-F5344CB8AC3E}">
        <p14:creationId xmlns:p14="http://schemas.microsoft.com/office/powerpoint/2010/main" val="20373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klaar</a:t>
            </a:r>
          </a:p>
        </p:txBody>
      </p:sp>
      <p:sp>
        <p:nvSpPr>
          <p:cNvPr id="4" name="Tijdelijke aanduiding voor dianummer 3"/>
          <p:cNvSpPr>
            <a:spLocks noGrp="1"/>
          </p:cNvSpPr>
          <p:nvPr>
            <p:ph type="sldNum" sz="quarter" idx="5"/>
          </p:nvPr>
        </p:nvSpPr>
        <p:spPr/>
        <p:txBody>
          <a:bodyPr/>
          <a:lstStyle/>
          <a:p>
            <a:fld id="{B8DA0EB0-F77F-4B74-AF54-BB8D14D71F58}" type="slidenum">
              <a:rPr lang="nl-NL" smtClean="0"/>
              <a:t>13</a:t>
            </a:fld>
            <a:endParaRPr lang="nl-NL"/>
          </a:p>
        </p:txBody>
      </p:sp>
    </p:spTree>
    <p:extLst>
      <p:ext uri="{BB962C8B-B14F-4D97-AF65-F5344CB8AC3E}">
        <p14:creationId xmlns:p14="http://schemas.microsoft.com/office/powerpoint/2010/main" val="418168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157A-87EF-42FE-BD6A-6BB615AB5F9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D6ACC1-5270-4738-AEBA-275F02425C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4B9697-35F4-4D6B-A5E7-5BC233CEA53C}"/>
              </a:ext>
            </a:extLst>
          </p:cNvPr>
          <p:cNvSpPr>
            <a:spLocks noGrp="1"/>
          </p:cNvSpPr>
          <p:nvPr>
            <p:ph type="dt" sz="half" idx="10"/>
          </p:nvPr>
        </p:nvSpPr>
        <p:spPr/>
        <p:txBody>
          <a:bodyPr/>
          <a:lstStyle/>
          <a:p>
            <a:fld id="{27016CD5-091C-3A4C-805B-A6FF35223534}" type="datetime1">
              <a:rPr lang="nl-NL" smtClean="0"/>
              <a:t>14-1-2025</a:t>
            </a:fld>
            <a:endParaRPr lang="nl-NL"/>
          </a:p>
        </p:txBody>
      </p:sp>
      <p:sp>
        <p:nvSpPr>
          <p:cNvPr id="5" name="Tijdelijke aanduiding voor voettekst 4">
            <a:extLst>
              <a:ext uri="{FF2B5EF4-FFF2-40B4-BE49-F238E27FC236}">
                <a16:creationId xmlns:a16="http://schemas.microsoft.com/office/drawing/2014/main" id="{738F14CF-E04E-416F-B1C7-B51C946801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960976-5284-465F-AA81-97C9BB997565}"/>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1827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EA22EF-CEAB-4A2D-AB7F-1DE1DD8A1C2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3A2D086-B734-4197-97B5-6BFD9484660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B530D3-38D7-413C-873A-35E8FF8EFA87}"/>
              </a:ext>
            </a:extLst>
          </p:cNvPr>
          <p:cNvSpPr>
            <a:spLocks noGrp="1"/>
          </p:cNvSpPr>
          <p:nvPr>
            <p:ph type="dt" sz="half" idx="10"/>
          </p:nvPr>
        </p:nvSpPr>
        <p:spPr/>
        <p:txBody>
          <a:bodyPr/>
          <a:lstStyle/>
          <a:p>
            <a:fld id="{6B43C45B-3D0F-A541-9506-02BEDB9CEB3B}" type="datetime1">
              <a:rPr lang="nl-NL" smtClean="0"/>
              <a:t>14-1-2025</a:t>
            </a:fld>
            <a:endParaRPr lang="nl-NL"/>
          </a:p>
        </p:txBody>
      </p:sp>
      <p:sp>
        <p:nvSpPr>
          <p:cNvPr id="5" name="Tijdelijke aanduiding voor voettekst 4">
            <a:extLst>
              <a:ext uri="{FF2B5EF4-FFF2-40B4-BE49-F238E27FC236}">
                <a16:creationId xmlns:a16="http://schemas.microsoft.com/office/drawing/2014/main" id="{FDA11BA6-9179-4F48-A097-9B6A5F2094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A40AA5-1864-4BAE-B399-FDFAF21D3096}"/>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135797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66C6D93-1147-45BB-8787-625FFF4A6F5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991BA82-671F-4CF4-B771-37797282E1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E28852-A0C3-4F01-9D30-619492E8CF83}"/>
              </a:ext>
            </a:extLst>
          </p:cNvPr>
          <p:cNvSpPr>
            <a:spLocks noGrp="1"/>
          </p:cNvSpPr>
          <p:nvPr>
            <p:ph type="dt" sz="half" idx="10"/>
          </p:nvPr>
        </p:nvSpPr>
        <p:spPr/>
        <p:txBody>
          <a:bodyPr/>
          <a:lstStyle/>
          <a:p>
            <a:fld id="{628C2492-C672-6C4C-8DF3-635BF59A859A}" type="datetime1">
              <a:rPr lang="nl-NL" smtClean="0"/>
              <a:t>14-1-2025</a:t>
            </a:fld>
            <a:endParaRPr lang="nl-NL"/>
          </a:p>
        </p:txBody>
      </p:sp>
      <p:sp>
        <p:nvSpPr>
          <p:cNvPr id="5" name="Tijdelijke aanduiding voor voettekst 4">
            <a:extLst>
              <a:ext uri="{FF2B5EF4-FFF2-40B4-BE49-F238E27FC236}">
                <a16:creationId xmlns:a16="http://schemas.microsoft.com/office/drawing/2014/main" id="{D470280C-3C05-475F-9E64-E0CBB8E5F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D61298-AA7F-4B0C-A1E2-6FDF228ABF8C}"/>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6845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
    <p:bg>
      <p:bgPr>
        <a:solidFill>
          <a:srgbClr val="124A9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2687B-F0AD-4A56-8044-3D03DCE9A3B7}"/>
              </a:ext>
            </a:extLst>
          </p:cNvPr>
          <p:cNvSpPr>
            <a:spLocks noGrp="1"/>
          </p:cNvSpPr>
          <p:nvPr>
            <p:ph type="ctrTitle" hasCustomPrompt="1"/>
          </p:nvPr>
        </p:nvSpPr>
        <p:spPr>
          <a:xfrm>
            <a:off x="829444" y="1920054"/>
            <a:ext cx="10506862" cy="428826"/>
          </a:xfrm>
        </p:spPr>
        <p:txBody>
          <a:bodyPr anchor="t" anchorCtr="0">
            <a:normAutofit/>
          </a:bodyPr>
          <a:lstStyle>
            <a:lvl1pPr algn="l">
              <a:defRPr sz="3600" baseline="0">
                <a:solidFill>
                  <a:schemeClr val="bg1"/>
                </a:solidFill>
              </a:defRPr>
            </a:lvl1pPr>
          </a:lstStyle>
          <a:p>
            <a:r>
              <a:rPr lang="en-US"/>
              <a:t>Click to edit Master title style</a:t>
            </a:r>
            <a:endParaRPr lang="nl-NL"/>
          </a:p>
        </p:txBody>
      </p:sp>
      <p:sp>
        <p:nvSpPr>
          <p:cNvPr id="3" name="Subtitle 2">
            <a:extLst>
              <a:ext uri="{FF2B5EF4-FFF2-40B4-BE49-F238E27FC236}">
                <a16:creationId xmlns:a16="http://schemas.microsoft.com/office/drawing/2014/main" id="{6B0A2457-FA82-4172-B158-BF61233A7E13}"/>
              </a:ext>
            </a:extLst>
          </p:cNvPr>
          <p:cNvSpPr>
            <a:spLocks noGrp="1"/>
          </p:cNvSpPr>
          <p:nvPr>
            <p:ph type="subTitle" idx="1"/>
          </p:nvPr>
        </p:nvSpPr>
        <p:spPr>
          <a:xfrm>
            <a:off x="827733" y="2459516"/>
            <a:ext cx="10508573" cy="753460"/>
          </a:xfrm>
        </p:spPr>
        <p:txBody>
          <a:bodyPr>
            <a:normAutofit/>
          </a:bodyPr>
          <a:lstStyle>
            <a:lvl1pPr marL="0" indent="0" algn="l">
              <a:buNone/>
              <a:defRPr sz="2000" b="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A834FDB-D601-4310-9421-00D6FCA65EFE}"/>
              </a:ext>
            </a:extLst>
          </p:cNvPr>
          <p:cNvSpPr>
            <a:spLocks noGrp="1"/>
          </p:cNvSpPr>
          <p:nvPr>
            <p:ph type="dt" sz="half" idx="10"/>
          </p:nvPr>
        </p:nvSpPr>
        <p:spPr/>
        <p:txBody>
          <a:bodyPr/>
          <a:lstStyle>
            <a:lvl1pPr>
              <a:defRPr baseline="0">
                <a:solidFill>
                  <a:schemeClr val="bg1"/>
                </a:solidFill>
                <a:latin typeface="+mj-lt"/>
              </a:defRPr>
            </a:lvl1pPr>
          </a:lstStyle>
          <a:p>
            <a:fld id="{2390AABD-ECCC-514B-8F18-B6713E63E5A9}" type="datetime1">
              <a:rPr lang="nl-NL" smtClean="0"/>
              <a:t>14-1-2025</a:t>
            </a:fld>
            <a:endParaRPr lang="nl-NL"/>
          </a:p>
        </p:txBody>
      </p:sp>
      <p:sp>
        <p:nvSpPr>
          <p:cNvPr id="5" name="Footer Placeholder 4">
            <a:extLst>
              <a:ext uri="{FF2B5EF4-FFF2-40B4-BE49-F238E27FC236}">
                <a16:creationId xmlns:a16="http://schemas.microsoft.com/office/drawing/2014/main" id="{891A2D48-DF7D-4BCC-A810-1834993F5AAF}"/>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6" name="Slide Number Placeholder 5">
            <a:extLst>
              <a:ext uri="{FF2B5EF4-FFF2-40B4-BE49-F238E27FC236}">
                <a16:creationId xmlns:a16="http://schemas.microsoft.com/office/drawing/2014/main" id="{4A563CE6-AE00-4761-8DD5-F8A1C66CB5A2}"/>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‹nr.›</a:t>
            </a:fld>
            <a:endParaRPr lang="nl-NL"/>
          </a:p>
        </p:txBody>
      </p:sp>
      <p:pic>
        <p:nvPicPr>
          <p:cNvPr id="8" name="Afbeelding 7">
            <a:extLst>
              <a:ext uri="{FF2B5EF4-FFF2-40B4-BE49-F238E27FC236}">
                <a16:creationId xmlns:a16="http://schemas.microsoft.com/office/drawing/2014/main" id="{58B0C208-01AB-DB44-BA57-DB5BF023C4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pic>
        <p:nvPicPr>
          <p:cNvPr id="10" name="Afbeelding 9">
            <a:extLst>
              <a:ext uri="{FF2B5EF4-FFF2-40B4-BE49-F238E27FC236}">
                <a16:creationId xmlns:a16="http://schemas.microsoft.com/office/drawing/2014/main" id="{9A47A910-005E-634D-815E-9D734A17F5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21339" y="5265204"/>
            <a:ext cx="4994941" cy="1008153"/>
          </a:xfrm>
          <a:prstGeom prst="rect">
            <a:avLst/>
          </a:prstGeom>
        </p:spPr>
      </p:pic>
    </p:spTree>
    <p:extLst>
      <p:ext uri="{BB962C8B-B14F-4D97-AF65-F5344CB8AC3E}">
        <p14:creationId xmlns:p14="http://schemas.microsoft.com/office/powerpoint/2010/main" val="48795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0268-9118-4F45-8D6F-D4723A228869}"/>
              </a:ext>
            </a:extLst>
          </p:cNvPr>
          <p:cNvSpPr>
            <a:spLocks noGrp="1"/>
          </p:cNvSpPr>
          <p:nvPr>
            <p:ph type="title" hasCustomPrompt="1"/>
          </p:nvPr>
        </p:nvSpPr>
        <p:spPr>
          <a:xfrm>
            <a:off x="838200" y="499299"/>
            <a:ext cx="9065964" cy="661449"/>
          </a:xfrm>
        </p:spPr>
        <p:txBody>
          <a:bodyPr lIns="0" tIns="0" rIns="0" bIns="0" anchor="t" anchorCtr="0">
            <a:noAutofit/>
          </a:bodyPr>
          <a:lstStyle>
            <a:lvl1pPr>
              <a:defRPr b="1">
                <a:latin typeface="+mn-lt"/>
              </a:defRPr>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7041B5D9-16FA-4752-B4C3-0CBE97FC06FE}"/>
              </a:ext>
            </a:extLst>
          </p:cNvPr>
          <p:cNvSpPr>
            <a:spLocks noGrp="1"/>
          </p:cNvSpPr>
          <p:nvPr>
            <p:ph idx="1" hasCustomPrompt="1"/>
          </p:nvPr>
        </p:nvSpPr>
        <p:spPr>
          <a:xfrm>
            <a:off x="838200" y="1520789"/>
            <a:ext cx="10515600" cy="4656174"/>
          </a:xfrm>
        </p:spPr>
        <p:txBody>
          <a:bodyPr>
            <a:noAutofit/>
          </a:bodyPr>
          <a:lstStyle>
            <a:lvl1pPr marL="0" indent="0">
              <a:buNone/>
              <a:defRPr sz="2400"/>
            </a:lvl1pPr>
            <a:lvl2pPr marL="216000" indent="-216000" defTabSz="180000">
              <a:spcBef>
                <a:spcPts val="0"/>
              </a:spcBef>
              <a:buClr>
                <a:schemeClr val="accent1"/>
              </a:buClr>
              <a:defRPr sz="2400"/>
            </a:lvl2pPr>
            <a:lvl3pPr marL="432000" indent="-216000">
              <a:spcBef>
                <a:spcPts val="0"/>
              </a:spcBef>
              <a:buFont typeface="Calibri" panose="020F0502020204030204" pitchFamily="34" charset="0"/>
              <a:buChar char="‒"/>
              <a:defRPr sz="2400"/>
            </a:lvl3pPr>
            <a:lvl4pPr marL="648000" indent="-216000">
              <a:spcBef>
                <a:spcPts val="0"/>
              </a:spcBef>
              <a:buFont typeface="Calibri" panose="020F0502020204030204" pitchFamily="34" charset="0"/>
              <a:buChar char="‒"/>
              <a:defRPr sz="2400"/>
            </a:lvl4pPr>
            <a:lvl5pPr marL="864000" indent="-216000">
              <a:spcBef>
                <a:spcPts val="0"/>
              </a:spcBef>
              <a:buFont typeface="Calibri" panose="020F050202020403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7EF2A95-EF3E-491E-8219-2C32D7776CCF}"/>
              </a:ext>
            </a:extLst>
          </p:cNvPr>
          <p:cNvSpPr>
            <a:spLocks noGrp="1"/>
          </p:cNvSpPr>
          <p:nvPr>
            <p:ph type="dt" sz="half" idx="10"/>
          </p:nvPr>
        </p:nvSpPr>
        <p:spPr>
          <a:xfrm>
            <a:off x="838200" y="6422451"/>
            <a:ext cx="2743200" cy="216000"/>
          </a:xfrm>
        </p:spPr>
        <p:txBody>
          <a:bodyPr anchor="t" anchorCtr="0">
            <a:noAutofit/>
          </a:bodyPr>
          <a:lstStyle>
            <a:lvl1pPr>
              <a:defRPr sz="1050">
                <a:solidFill>
                  <a:schemeClr val="accent3"/>
                </a:solidFill>
              </a:defRPr>
            </a:lvl1pPr>
          </a:lstStyle>
          <a:p>
            <a:fld id="{58916B7B-C970-4544-8364-3C5E6035B36E}" type="datetime1">
              <a:rPr lang="nl-NL" smtClean="0">
                <a:solidFill>
                  <a:srgbClr val="A5A5A5"/>
                </a:solidFill>
              </a:rPr>
              <a:t>14-1-2025</a:t>
            </a:fld>
            <a:endParaRPr lang="nl-NL">
              <a:solidFill>
                <a:srgbClr val="A5A5A5"/>
              </a:solidFill>
            </a:endParaRPr>
          </a:p>
        </p:txBody>
      </p:sp>
      <p:sp>
        <p:nvSpPr>
          <p:cNvPr id="5" name="Footer Placeholder 4">
            <a:extLst>
              <a:ext uri="{FF2B5EF4-FFF2-40B4-BE49-F238E27FC236}">
                <a16:creationId xmlns:a16="http://schemas.microsoft.com/office/drawing/2014/main" id="{BA4447C1-ECCE-4632-AF72-F65879373606}"/>
              </a:ext>
            </a:extLst>
          </p:cNvPr>
          <p:cNvSpPr>
            <a:spLocks noGrp="1"/>
          </p:cNvSpPr>
          <p:nvPr>
            <p:ph type="ftr" sz="quarter" idx="11"/>
          </p:nvPr>
        </p:nvSpPr>
        <p:spPr>
          <a:xfrm>
            <a:off x="838200" y="6642000"/>
            <a:ext cx="4114800" cy="216000"/>
          </a:xfrm>
        </p:spPr>
        <p:txBody>
          <a:bodyPr anchor="t" anchorCtr="0">
            <a:noAutofit/>
          </a:bodyPr>
          <a:lstStyle>
            <a:lvl1pPr algn="l">
              <a:defRPr sz="1050">
                <a:solidFill>
                  <a:schemeClr val="accent3"/>
                </a:solidFill>
              </a:defRPr>
            </a:lvl1pPr>
          </a:lstStyle>
          <a:p>
            <a:endParaRPr lang="nl-NL">
              <a:solidFill>
                <a:srgbClr val="A5A5A5"/>
              </a:solidFill>
            </a:endParaRPr>
          </a:p>
        </p:txBody>
      </p:sp>
      <p:sp>
        <p:nvSpPr>
          <p:cNvPr id="6" name="Slide Number Placeholder 5">
            <a:extLst>
              <a:ext uri="{FF2B5EF4-FFF2-40B4-BE49-F238E27FC236}">
                <a16:creationId xmlns:a16="http://schemas.microsoft.com/office/drawing/2014/main" id="{504ED9A2-9667-4CD8-806F-73242B535AF0}"/>
              </a:ext>
            </a:extLst>
          </p:cNvPr>
          <p:cNvSpPr>
            <a:spLocks noGrp="1"/>
          </p:cNvSpPr>
          <p:nvPr>
            <p:ph type="sldNum" sz="quarter" idx="12"/>
          </p:nvPr>
        </p:nvSpPr>
        <p:spPr>
          <a:xfrm>
            <a:off x="8610600" y="6422451"/>
            <a:ext cx="2743200" cy="216000"/>
          </a:xfrm>
        </p:spPr>
        <p:txBody>
          <a:bodyPr anchor="t" anchorCtr="0">
            <a:noAutofit/>
          </a:bodyPr>
          <a:lstStyle>
            <a:lvl1pPr>
              <a:defRPr sz="1050">
                <a:solidFill>
                  <a:schemeClr val="accent1"/>
                </a:solidFill>
              </a:defRPr>
            </a:lvl1pPr>
          </a:lstStyle>
          <a:p>
            <a:fld id="{08A73C6A-F6ED-4EAC-9D7A-8884B580580E}" type="slidenum">
              <a:rPr lang="nl-NL" smtClean="0">
                <a:solidFill>
                  <a:srgbClr val="00ADD0"/>
                </a:solidFill>
              </a:rPr>
              <a:pPr/>
              <a:t>‹nr.›</a:t>
            </a:fld>
            <a:endParaRPr lang="nl-NL">
              <a:solidFill>
                <a:srgbClr val="00ADD0"/>
              </a:solidFill>
            </a:endParaRPr>
          </a:p>
        </p:txBody>
      </p:sp>
      <p:pic>
        <p:nvPicPr>
          <p:cNvPr id="7" name="Afbeelding 6">
            <a:extLst>
              <a:ext uri="{FF2B5EF4-FFF2-40B4-BE49-F238E27FC236}">
                <a16:creationId xmlns:a16="http://schemas.microsoft.com/office/drawing/2014/main" id="{CD2CA2ED-3EC6-EE45-83C8-F01E49FEE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61363"/>
            <a:ext cx="937320" cy="937320"/>
          </a:xfrm>
          <a:prstGeom prst="rect">
            <a:avLst/>
          </a:prstGeom>
        </p:spPr>
      </p:pic>
    </p:spTree>
    <p:extLst>
      <p:ext uri="{BB962C8B-B14F-4D97-AF65-F5344CB8AC3E}">
        <p14:creationId xmlns:p14="http://schemas.microsoft.com/office/powerpoint/2010/main" val="394565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D866-A3F5-4C50-88D3-2C7163B9358C}"/>
              </a:ext>
            </a:extLst>
          </p:cNvPr>
          <p:cNvSpPr>
            <a:spLocks noGrp="1"/>
          </p:cNvSpPr>
          <p:nvPr>
            <p:ph type="title" hasCustomPrompt="1"/>
          </p:nvPr>
        </p:nvSpPr>
        <p:spPr>
          <a:xfrm>
            <a:off x="838200" y="516141"/>
            <a:ext cx="8888106" cy="615603"/>
          </a:xfrm>
        </p:spPr>
        <p:txBody>
          <a:bodyPr anchor="t" anchorCtr="0"/>
          <a:lstStyle/>
          <a:p>
            <a:r>
              <a:rPr lang="en-US"/>
              <a:t>Click to edit Master title style</a:t>
            </a:r>
            <a:endParaRPr lang="nl-NL"/>
          </a:p>
        </p:txBody>
      </p:sp>
      <p:sp>
        <p:nvSpPr>
          <p:cNvPr id="3" name="Text Placeholder 2">
            <a:extLst>
              <a:ext uri="{FF2B5EF4-FFF2-40B4-BE49-F238E27FC236}">
                <a16:creationId xmlns:a16="http://schemas.microsoft.com/office/drawing/2014/main" id="{C3F77C86-C25C-41EC-9270-00617169E560}"/>
              </a:ext>
            </a:extLst>
          </p:cNvPr>
          <p:cNvSpPr>
            <a:spLocks noGrp="1"/>
          </p:cNvSpPr>
          <p:nvPr>
            <p:ph type="body" idx="1"/>
          </p:nvPr>
        </p:nvSpPr>
        <p:spPr>
          <a:xfrm>
            <a:off x="839788" y="1412776"/>
            <a:ext cx="5157787"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D2286F-7ABB-4AB0-860D-62AEE40D044C}"/>
              </a:ext>
            </a:extLst>
          </p:cNvPr>
          <p:cNvSpPr>
            <a:spLocks noGrp="1"/>
          </p:cNvSpPr>
          <p:nvPr>
            <p:ph sz="half" idx="2"/>
          </p:nvPr>
        </p:nvSpPr>
        <p:spPr>
          <a:xfrm>
            <a:off x="839788" y="2356861"/>
            <a:ext cx="5157787"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70D6C62-3C8D-4E13-BF59-3C848B75D502}"/>
              </a:ext>
            </a:extLst>
          </p:cNvPr>
          <p:cNvSpPr>
            <a:spLocks noGrp="1"/>
          </p:cNvSpPr>
          <p:nvPr>
            <p:ph type="body" sz="quarter" idx="3"/>
          </p:nvPr>
        </p:nvSpPr>
        <p:spPr>
          <a:xfrm>
            <a:off x="6172200" y="1412776"/>
            <a:ext cx="5183188" cy="823912"/>
          </a:xfrm>
        </p:spPr>
        <p:txBody>
          <a:bodyPr anchor="b"/>
          <a:lstStyle>
            <a:lvl1pPr marL="0" indent="0">
              <a:buNone/>
              <a:defRPr sz="2400" b="1" baseline="0">
                <a:solidFill>
                  <a:srgbClr val="4CB8B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336674-6B54-4F53-BE97-07740E946050}"/>
              </a:ext>
            </a:extLst>
          </p:cNvPr>
          <p:cNvSpPr>
            <a:spLocks noGrp="1"/>
          </p:cNvSpPr>
          <p:nvPr>
            <p:ph sz="quarter" idx="4"/>
          </p:nvPr>
        </p:nvSpPr>
        <p:spPr>
          <a:xfrm>
            <a:off x="6172200" y="2356861"/>
            <a:ext cx="5183188" cy="3832802"/>
          </a:xfrm>
        </p:spPr>
        <p:txBody>
          <a:bodyPr/>
          <a:lstStyle>
            <a:lvl2pPr>
              <a:buClr>
                <a:srgbClr val="4CB8B1"/>
              </a:buCl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B3577D9C-CC4D-455B-ABFA-96BDC994BE58}"/>
              </a:ext>
            </a:extLst>
          </p:cNvPr>
          <p:cNvSpPr>
            <a:spLocks noGrp="1"/>
          </p:cNvSpPr>
          <p:nvPr>
            <p:ph type="dt" sz="half" idx="10"/>
          </p:nvPr>
        </p:nvSpPr>
        <p:spPr/>
        <p:txBody>
          <a:bodyPr/>
          <a:lstStyle/>
          <a:p>
            <a:fld id="{79BB4E25-B43F-9B45-9551-5AEB2AB1EFA2}" type="datetime1">
              <a:rPr lang="nl-NL" smtClean="0">
                <a:solidFill>
                  <a:prstClr val="black">
                    <a:tint val="75000"/>
                  </a:prstClr>
                </a:solidFill>
              </a:rPr>
              <a:t>14-1-2025</a:t>
            </a:fld>
            <a:endParaRPr lang="nl-NL">
              <a:solidFill>
                <a:prstClr val="black">
                  <a:tint val="75000"/>
                </a:prstClr>
              </a:solidFill>
            </a:endParaRPr>
          </a:p>
        </p:txBody>
      </p:sp>
      <p:sp>
        <p:nvSpPr>
          <p:cNvPr id="8" name="Footer Placeholder 7">
            <a:extLst>
              <a:ext uri="{FF2B5EF4-FFF2-40B4-BE49-F238E27FC236}">
                <a16:creationId xmlns:a16="http://schemas.microsoft.com/office/drawing/2014/main" id="{AA5D6D64-CE03-46D4-A0E0-9B28068357B3}"/>
              </a:ext>
            </a:extLst>
          </p:cNvPr>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a:extLst>
              <a:ext uri="{FF2B5EF4-FFF2-40B4-BE49-F238E27FC236}">
                <a16:creationId xmlns:a16="http://schemas.microsoft.com/office/drawing/2014/main" id="{A0FD0BD6-E569-442D-A2DA-D2CD14E9FF96}"/>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12" name="Afbeelding 11">
            <a:extLst>
              <a:ext uri="{FF2B5EF4-FFF2-40B4-BE49-F238E27FC236}">
                <a16:creationId xmlns:a16="http://schemas.microsoft.com/office/drawing/2014/main" id="{A65590B5-5E7A-714A-9528-C94AE51ED7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5593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872A-40C3-4A6B-8207-11D8A7526B64}"/>
              </a:ext>
            </a:extLst>
          </p:cNvPr>
          <p:cNvSpPr>
            <a:spLocks noGrp="1"/>
          </p:cNvSpPr>
          <p:nvPr>
            <p:ph type="title" hasCustomPrompt="1"/>
          </p:nvPr>
        </p:nvSpPr>
        <p:spPr>
          <a:xfrm>
            <a:off x="838200" y="547224"/>
            <a:ext cx="9198166" cy="553437"/>
          </a:xfrm>
        </p:spPr>
        <p:txBody>
          <a:bodyPr anchor="t" anchorCtr="0"/>
          <a:lstStyle/>
          <a:p>
            <a:r>
              <a:rPr lang="en-US"/>
              <a:t>Click to edit Master title style</a:t>
            </a:r>
            <a:endParaRPr lang="nl-NL"/>
          </a:p>
        </p:txBody>
      </p:sp>
      <p:sp>
        <p:nvSpPr>
          <p:cNvPr id="3" name="Date Placeholder 2">
            <a:extLst>
              <a:ext uri="{FF2B5EF4-FFF2-40B4-BE49-F238E27FC236}">
                <a16:creationId xmlns:a16="http://schemas.microsoft.com/office/drawing/2014/main" id="{8D7AF6DA-8F84-4F4E-B371-327FFB3FA752}"/>
              </a:ext>
            </a:extLst>
          </p:cNvPr>
          <p:cNvSpPr>
            <a:spLocks noGrp="1"/>
          </p:cNvSpPr>
          <p:nvPr>
            <p:ph type="dt" sz="half" idx="10"/>
          </p:nvPr>
        </p:nvSpPr>
        <p:spPr/>
        <p:txBody>
          <a:bodyPr/>
          <a:lstStyle/>
          <a:p>
            <a:fld id="{7E2C719A-3E84-DC4A-973F-D732A689EE73}" type="datetime1">
              <a:rPr lang="nl-NL" smtClean="0">
                <a:solidFill>
                  <a:prstClr val="black">
                    <a:tint val="75000"/>
                  </a:prstClr>
                </a:solidFill>
              </a:rPr>
              <a:t>14-1-2025</a:t>
            </a:fld>
            <a:endParaRPr lang="nl-NL">
              <a:solidFill>
                <a:prstClr val="black">
                  <a:tint val="75000"/>
                </a:prstClr>
              </a:solidFill>
            </a:endParaRPr>
          </a:p>
        </p:txBody>
      </p:sp>
      <p:sp>
        <p:nvSpPr>
          <p:cNvPr id="4" name="Footer Placeholder 3">
            <a:extLst>
              <a:ext uri="{FF2B5EF4-FFF2-40B4-BE49-F238E27FC236}">
                <a16:creationId xmlns:a16="http://schemas.microsoft.com/office/drawing/2014/main" id="{1C0FA52E-0FB1-41A0-9E6C-BF03B18C067D}"/>
              </a:ext>
            </a:extLst>
          </p:cNvPr>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a:extLst>
              <a:ext uri="{FF2B5EF4-FFF2-40B4-BE49-F238E27FC236}">
                <a16:creationId xmlns:a16="http://schemas.microsoft.com/office/drawing/2014/main" id="{E5932151-25E5-4948-B97D-1D0C73AC022F}"/>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8" name="Afbeelding 7">
            <a:extLst>
              <a:ext uri="{FF2B5EF4-FFF2-40B4-BE49-F238E27FC236}">
                <a16:creationId xmlns:a16="http://schemas.microsoft.com/office/drawing/2014/main" id="{3C7A6BAD-1311-FB45-9363-8709961BF5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343312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co me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268F3751-D76D-DE4C-9748-4F1019934F6E}" type="datetime1">
              <a:rPr lang="nl-NL" smtClean="0">
                <a:solidFill>
                  <a:prstClr val="black">
                    <a:tint val="75000"/>
                  </a:prstClr>
                </a:solidFill>
              </a:rPr>
              <a:t>14-1-2025</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pic>
        <p:nvPicPr>
          <p:cNvPr id="7" name="Afbeelding 6">
            <a:extLst>
              <a:ext uri="{FF2B5EF4-FFF2-40B4-BE49-F238E27FC236}">
                <a16:creationId xmlns:a16="http://schemas.microsoft.com/office/drawing/2014/main" id="{B90F5E79-AB83-8544-A9FC-53EB1AEEC0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355283"/>
            <a:ext cx="937320" cy="937320"/>
          </a:xfrm>
          <a:prstGeom prst="rect">
            <a:avLst/>
          </a:prstGeom>
        </p:spPr>
      </p:pic>
    </p:spTree>
    <p:extLst>
      <p:ext uri="{BB962C8B-B14F-4D97-AF65-F5344CB8AC3E}">
        <p14:creationId xmlns:p14="http://schemas.microsoft.com/office/powerpoint/2010/main" val="2025026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co met logo">
    <p:bg>
      <p:bgPr>
        <a:solidFill>
          <a:srgbClr val="124A9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lvl1pPr>
              <a:defRPr baseline="0">
                <a:solidFill>
                  <a:schemeClr val="bg1"/>
                </a:solidFill>
              </a:defRPr>
            </a:lvl1pPr>
          </a:lstStyle>
          <a:p>
            <a:fld id="{8C0FF8A2-872C-E649-B096-3E30925C1D19}" type="datetime1">
              <a:rPr lang="nl-NL" smtClean="0"/>
              <a:t>14-1-2025</a:t>
            </a:fld>
            <a:endParaRPr lang="nl-NL"/>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lvl1pPr>
              <a:defRPr baseline="0">
                <a:solidFill>
                  <a:schemeClr val="bg1"/>
                </a:solidFill>
              </a:defRPr>
            </a:lvl1pPr>
          </a:lstStyle>
          <a:p>
            <a:endParaRPr lang="nl-NL"/>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lvl1pPr>
              <a:defRPr baseline="0">
                <a:solidFill>
                  <a:schemeClr val="bg1"/>
                </a:solidFill>
              </a:defRPr>
            </a:lvl1pPr>
          </a:lstStyle>
          <a:p>
            <a:fld id="{08A73C6A-F6ED-4EAC-9D7A-8884B580580E}" type="slidenum">
              <a:rPr lang="nl-NL" smtClean="0"/>
              <a:pPr/>
              <a:t>‹nr.›</a:t>
            </a:fld>
            <a:endParaRPr lang="nl-NL"/>
          </a:p>
        </p:txBody>
      </p:sp>
      <p:pic>
        <p:nvPicPr>
          <p:cNvPr id="6" name="Afbeelding 5">
            <a:extLst>
              <a:ext uri="{FF2B5EF4-FFF2-40B4-BE49-F238E27FC236}">
                <a16:creationId xmlns:a16="http://schemas.microsoft.com/office/drawing/2014/main" id="{A295427C-C254-8841-8501-DD67E19309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476672"/>
            <a:ext cx="937320" cy="937320"/>
          </a:xfrm>
          <a:prstGeom prst="rect">
            <a:avLst/>
          </a:prstGeom>
        </p:spPr>
      </p:pic>
    </p:spTree>
    <p:extLst>
      <p:ext uri="{BB962C8B-B14F-4D97-AF65-F5344CB8AC3E}">
        <p14:creationId xmlns:p14="http://schemas.microsoft.com/office/powerpoint/2010/main" val="666721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5CF88-9305-45D7-BF24-874948BEACA6}"/>
              </a:ext>
            </a:extLst>
          </p:cNvPr>
          <p:cNvSpPr>
            <a:spLocks noGrp="1"/>
          </p:cNvSpPr>
          <p:nvPr>
            <p:ph type="dt" sz="half" idx="10"/>
          </p:nvPr>
        </p:nvSpPr>
        <p:spPr/>
        <p:txBody>
          <a:bodyPr/>
          <a:lstStyle/>
          <a:p>
            <a:fld id="{F9806EAF-81A6-2247-A5BB-A5A19EFB9B72}" type="datetime1">
              <a:rPr lang="nl-NL" smtClean="0">
                <a:solidFill>
                  <a:prstClr val="black">
                    <a:tint val="75000"/>
                  </a:prstClr>
                </a:solidFill>
              </a:rPr>
              <a:t>14-1-2025</a:t>
            </a:fld>
            <a:endParaRPr lang="nl-NL">
              <a:solidFill>
                <a:prstClr val="black">
                  <a:tint val="75000"/>
                </a:prstClr>
              </a:solidFill>
            </a:endParaRPr>
          </a:p>
        </p:txBody>
      </p:sp>
      <p:sp>
        <p:nvSpPr>
          <p:cNvPr id="3" name="Footer Placeholder 2">
            <a:extLst>
              <a:ext uri="{FF2B5EF4-FFF2-40B4-BE49-F238E27FC236}">
                <a16:creationId xmlns:a16="http://schemas.microsoft.com/office/drawing/2014/main" id="{4DCF4F33-6AF9-4DFB-BF00-A1E72BEC3018}"/>
              </a:ext>
            </a:extLst>
          </p:cNvPr>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a:extLst>
              <a:ext uri="{FF2B5EF4-FFF2-40B4-BE49-F238E27FC236}">
                <a16:creationId xmlns:a16="http://schemas.microsoft.com/office/drawing/2014/main" id="{5DEDF6DC-2DE5-47D0-B279-FDE1299CD0A7}"/>
              </a:ext>
            </a:extLst>
          </p:cNvPr>
          <p:cNvSpPr>
            <a:spLocks noGrp="1"/>
          </p:cNvSpPr>
          <p:nvPr>
            <p:ph type="sldNum" sz="quarter" idx="12"/>
          </p:nvPr>
        </p:nvSpPr>
        <p:spPr/>
        <p:txBody>
          <a:body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8581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899600" y="4859667"/>
            <a:ext cx="6340000" cy="14828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10"/>
          <p:cNvSpPr/>
          <p:nvPr/>
        </p:nvSpPr>
        <p:spPr>
          <a:xfrm>
            <a:off x="4546600" y="4648200"/>
            <a:ext cx="7645600" cy="1905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5" name="Google Shape;55;p10"/>
          <p:cNvCxnSpPr/>
          <p:nvPr/>
        </p:nvCxnSpPr>
        <p:spPr>
          <a:xfrm rot="-5400000">
            <a:off x="-1686200" y="2339800"/>
            <a:ext cx="4026000" cy="0"/>
          </a:xfrm>
          <a:prstGeom prst="straightConnector1">
            <a:avLst/>
          </a:prstGeom>
          <a:noFill/>
          <a:ln w="19050" cap="flat" cmpd="sng">
            <a:solidFill>
              <a:schemeClr val="dk2"/>
            </a:solidFill>
            <a:prstDash val="solid"/>
            <a:round/>
            <a:headEnd type="none" w="med" len="med"/>
            <a:tailEnd type="none" w="med" len="med"/>
          </a:ln>
        </p:spPr>
      </p:cxnSp>
      <p:sp>
        <p:nvSpPr>
          <p:cNvPr id="56" name="Google Shape;56;p10"/>
          <p:cNvSpPr/>
          <p:nvPr/>
        </p:nvSpPr>
        <p:spPr>
          <a:xfrm>
            <a:off x="4323000" y="4437267"/>
            <a:ext cx="8123200" cy="1905200"/>
          </a:xfrm>
          <a:prstGeom prst="rect">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872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C652F-916B-49BD-B0E8-9C18DCDA39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ECF6F9E-8162-4913-97E5-B8258EFDAA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760229-A137-49DE-9ABE-1CCE3154CD62}"/>
              </a:ext>
            </a:extLst>
          </p:cNvPr>
          <p:cNvSpPr>
            <a:spLocks noGrp="1"/>
          </p:cNvSpPr>
          <p:nvPr>
            <p:ph type="dt" sz="half" idx="10"/>
          </p:nvPr>
        </p:nvSpPr>
        <p:spPr/>
        <p:txBody>
          <a:bodyPr/>
          <a:lstStyle/>
          <a:p>
            <a:fld id="{DED782FC-4C77-6946-855E-01B63C2E8EDB}" type="datetime1">
              <a:rPr lang="nl-NL" smtClean="0"/>
              <a:t>14-1-2025</a:t>
            </a:fld>
            <a:endParaRPr lang="nl-NL"/>
          </a:p>
        </p:txBody>
      </p:sp>
      <p:sp>
        <p:nvSpPr>
          <p:cNvPr id="5" name="Tijdelijke aanduiding voor voettekst 4">
            <a:extLst>
              <a:ext uri="{FF2B5EF4-FFF2-40B4-BE49-F238E27FC236}">
                <a16:creationId xmlns:a16="http://schemas.microsoft.com/office/drawing/2014/main" id="{816A28AE-A63B-4977-AE88-432B786FB7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4649369-F6EC-4873-90B7-E2FB54EE8363}"/>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407169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61AE6-D379-4593-BE66-9076D1EDC4D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E19C4A0-7036-49D2-9CAF-F22934EC6C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B924F7F-A732-460C-970B-DBB704455B78}"/>
              </a:ext>
            </a:extLst>
          </p:cNvPr>
          <p:cNvSpPr>
            <a:spLocks noGrp="1"/>
          </p:cNvSpPr>
          <p:nvPr>
            <p:ph type="dt" sz="half" idx="10"/>
          </p:nvPr>
        </p:nvSpPr>
        <p:spPr/>
        <p:txBody>
          <a:bodyPr/>
          <a:lstStyle/>
          <a:p>
            <a:fld id="{C3C8E847-0861-5440-AB40-A7AF82262BCE}" type="datetime1">
              <a:rPr lang="nl-NL" smtClean="0"/>
              <a:t>14-1-2025</a:t>
            </a:fld>
            <a:endParaRPr lang="nl-NL"/>
          </a:p>
        </p:txBody>
      </p:sp>
      <p:sp>
        <p:nvSpPr>
          <p:cNvPr id="5" name="Tijdelijke aanduiding voor voettekst 4">
            <a:extLst>
              <a:ext uri="{FF2B5EF4-FFF2-40B4-BE49-F238E27FC236}">
                <a16:creationId xmlns:a16="http://schemas.microsoft.com/office/drawing/2014/main" id="{44450A1A-993A-4DF2-9F12-F74DD0600A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1C89FF-D3A8-45B9-B04B-E1CBBE1FE79B}"/>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582853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1705C-CB03-48A4-A3E3-5E15B85C855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9F61133-84F0-45A5-8FCA-1E28CBDF99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DEB54F-9175-403C-8712-423DC3D5A7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38B1E77-3F3E-46AD-9D71-EAF0101A5277}"/>
              </a:ext>
            </a:extLst>
          </p:cNvPr>
          <p:cNvSpPr>
            <a:spLocks noGrp="1"/>
          </p:cNvSpPr>
          <p:nvPr>
            <p:ph type="dt" sz="half" idx="10"/>
          </p:nvPr>
        </p:nvSpPr>
        <p:spPr/>
        <p:txBody>
          <a:bodyPr/>
          <a:lstStyle/>
          <a:p>
            <a:fld id="{43A35BE1-32C1-5147-8B87-AE8BE9EF49B2}" type="datetime1">
              <a:rPr lang="nl-NL" smtClean="0"/>
              <a:t>14-1-2025</a:t>
            </a:fld>
            <a:endParaRPr lang="nl-NL"/>
          </a:p>
        </p:txBody>
      </p:sp>
      <p:sp>
        <p:nvSpPr>
          <p:cNvPr id="6" name="Tijdelijke aanduiding voor voettekst 5">
            <a:extLst>
              <a:ext uri="{FF2B5EF4-FFF2-40B4-BE49-F238E27FC236}">
                <a16:creationId xmlns:a16="http://schemas.microsoft.com/office/drawing/2014/main" id="{FF960541-33D6-40F2-82E4-819B9A936A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C99F94-0C45-4A2C-82F9-14940FA60D67}"/>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51721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D4FDE-ED26-4696-98EA-C27674393FC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EA2FDEE-7896-4BE2-855F-96FF0FD3E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A6451F1-41CC-422F-B83C-3CE6E9CC7EA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AED3C01-4DD9-47A9-B106-15C33A6EF5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19978D-BAE0-4B14-A4AD-0C5D9E08224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1864BB-2CE5-4D64-88B8-68D59857060D}"/>
              </a:ext>
            </a:extLst>
          </p:cNvPr>
          <p:cNvSpPr>
            <a:spLocks noGrp="1"/>
          </p:cNvSpPr>
          <p:nvPr>
            <p:ph type="dt" sz="half" idx="10"/>
          </p:nvPr>
        </p:nvSpPr>
        <p:spPr/>
        <p:txBody>
          <a:bodyPr/>
          <a:lstStyle/>
          <a:p>
            <a:fld id="{C968F1AA-9257-574B-836C-799565C56E8A}" type="datetime1">
              <a:rPr lang="nl-NL" smtClean="0"/>
              <a:t>14-1-2025</a:t>
            </a:fld>
            <a:endParaRPr lang="nl-NL"/>
          </a:p>
        </p:txBody>
      </p:sp>
      <p:sp>
        <p:nvSpPr>
          <p:cNvPr id="8" name="Tijdelijke aanduiding voor voettekst 7">
            <a:extLst>
              <a:ext uri="{FF2B5EF4-FFF2-40B4-BE49-F238E27FC236}">
                <a16:creationId xmlns:a16="http://schemas.microsoft.com/office/drawing/2014/main" id="{AD8FFADC-1223-42A9-B159-23B1666F8E5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2ACCABE-DA56-4DCE-894E-E517F8964549}"/>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90203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71453-38BE-4D71-AF4E-F0D0F0BA446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53E8B21-F5E1-42B4-9ABC-530B9788A37A}"/>
              </a:ext>
            </a:extLst>
          </p:cNvPr>
          <p:cNvSpPr>
            <a:spLocks noGrp="1"/>
          </p:cNvSpPr>
          <p:nvPr>
            <p:ph type="dt" sz="half" idx="10"/>
          </p:nvPr>
        </p:nvSpPr>
        <p:spPr/>
        <p:txBody>
          <a:bodyPr/>
          <a:lstStyle/>
          <a:p>
            <a:fld id="{5AA33FF9-6C7A-3D4C-BF6E-2B979D890145}" type="datetime1">
              <a:rPr lang="nl-NL" smtClean="0"/>
              <a:t>14-1-2025</a:t>
            </a:fld>
            <a:endParaRPr lang="nl-NL"/>
          </a:p>
        </p:txBody>
      </p:sp>
      <p:sp>
        <p:nvSpPr>
          <p:cNvPr id="4" name="Tijdelijke aanduiding voor voettekst 3">
            <a:extLst>
              <a:ext uri="{FF2B5EF4-FFF2-40B4-BE49-F238E27FC236}">
                <a16:creationId xmlns:a16="http://schemas.microsoft.com/office/drawing/2014/main" id="{E7A604D5-FBF3-4E58-97D3-1797D51A44D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A18A3FD-06E9-4CCF-B2F6-3290800541E6}"/>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112683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C897B1C-1B4F-47BC-BF98-42FEA515193B}"/>
              </a:ext>
            </a:extLst>
          </p:cNvPr>
          <p:cNvSpPr>
            <a:spLocks noGrp="1"/>
          </p:cNvSpPr>
          <p:nvPr>
            <p:ph type="dt" sz="half" idx="10"/>
          </p:nvPr>
        </p:nvSpPr>
        <p:spPr/>
        <p:txBody>
          <a:bodyPr/>
          <a:lstStyle/>
          <a:p>
            <a:fld id="{DBE476EB-7528-E745-9185-E99A75D93031}" type="datetime1">
              <a:rPr lang="nl-NL" smtClean="0"/>
              <a:t>14-1-2025</a:t>
            </a:fld>
            <a:endParaRPr lang="nl-NL"/>
          </a:p>
        </p:txBody>
      </p:sp>
      <p:sp>
        <p:nvSpPr>
          <p:cNvPr id="3" name="Tijdelijke aanduiding voor voettekst 2">
            <a:extLst>
              <a:ext uri="{FF2B5EF4-FFF2-40B4-BE49-F238E27FC236}">
                <a16:creationId xmlns:a16="http://schemas.microsoft.com/office/drawing/2014/main" id="{1E242381-2145-4C3B-9C0A-BE7277BD38D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4160ECC-489F-424C-AE74-8061C8CD655F}"/>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35310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D28BC1-0B4D-4498-BDE4-4D3C15ED867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01B7490-DEB8-4BF6-B4BB-4714F9C5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67C265A-28C6-47EB-AA10-0ACC5873A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E24EC-3CCF-49E2-96D4-F93C71A71E52}"/>
              </a:ext>
            </a:extLst>
          </p:cNvPr>
          <p:cNvSpPr>
            <a:spLocks noGrp="1"/>
          </p:cNvSpPr>
          <p:nvPr>
            <p:ph type="dt" sz="half" idx="10"/>
          </p:nvPr>
        </p:nvSpPr>
        <p:spPr/>
        <p:txBody>
          <a:bodyPr/>
          <a:lstStyle/>
          <a:p>
            <a:fld id="{E7DB1479-18EB-1B42-925E-743BCBBFCE96}" type="datetime1">
              <a:rPr lang="nl-NL" smtClean="0"/>
              <a:t>14-1-2025</a:t>
            </a:fld>
            <a:endParaRPr lang="nl-NL"/>
          </a:p>
        </p:txBody>
      </p:sp>
      <p:sp>
        <p:nvSpPr>
          <p:cNvPr id="6" name="Tijdelijke aanduiding voor voettekst 5">
            <a:extLst>
              <a:ext uri="{FF2B5EF4-FFF2-40B4-BE49-F238E27FC236}">
                <a16:creationId xmlns:a16="http://schemas.microsoft.com/office/drawing/2014/main" id="{AF593658-773B-4E7C-ACCC-B047697533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6370663-AC0D-4E0D-9826-580F45F27353}"/>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2807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D9AD9-ADC2-4785-9942-CB5D3B17DA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018AE60-CF39-4744-B40B-380DBA0AA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B4DD2D-DE81-4B68-B091-A3E3B631D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BFE6D6-9259-4006-AF00-B67C7E027DFE}"/>
              </a:ext>
            </a:extLst>
          </p:cNvPr>
          <p:cNvSpPr>
            <a:spLocks noGrp="1"/>
          </p:cNvSpPr>
          <p:nvPr>
            <p:ph type="dt" sz="half" idx="10"/>
          </p:nvPr>
        </p:nvSpPr>
        <p:spPr/>
        <p:txBody>
          <a:bodyPr/>
          <a:lstStyle/>
          <a:p>
            <a:fld id="{D28AA980-2E1D-2E4E-BFE7-CCF429C30501}" type="datetime1">
              <a:rPr lang="nl-NL" smtClean="0"/>
              <a:t>14-1-2025</a:t>
            </a:fld>
            <a:endParaRPr lang="nl-NL"/>
          </a:p>
        </p:txBody>
      </p:sp>
      <p:sp>
        <p:nvSpPr>
          <p:cNvPr id="6" name="Tijdelijke aanduiding voor voettekst 5">
            <a:extLst>
              <a:ext uri="{FF2B5EF4-FFF2-40B4-BE49-F238E27FC236}">
                <a16:creationId xmlns:a16="http://schemas.microsoft.com/office/drawing/2014/main" id="{5758E41E-C40E-42F4-87BF-AEB3D3EF20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DEBB8EB-2890-4D22-8A08-B867B294BE78}"/>
              </a:ext>
            </a:extLst>
          </p:cNvPr>
          <p:cNvSpPr>
            <a:spLocks noGrp="1"/>
          </p:cNvSpPr>
          <p:nvPr>
            <p:ph type="sldNum" sz="quarter" idx="12"/>
          </p:nvPr>
        </p:nvSpPr>
        <p:spPr/>
        <p:txBody>
          <a:bodyPr/>
          <a:lstStyle/>
          <a:p>
            <a:fld id="{D68B3F2B-E202-4376-8508-A508ED334532}" type="slidenum">
              <a:rPr lang="nl-NL" smtClean="0"/>
              <a:t>‹nr.›</a:t>
            </a:fld>
            <a:endParaRPr lang="nl-NL"/>
          </a:p>
        </p:txBody>
      </p:sp>
    </p:spTree>
    <p:extLst>
      <p:ext uri="{BB962C8B-B14F-4D97-AF65-F5344CB8AC3E}">
        <p14:creationId xmlns:p14="http://schemas.microsoft.com/office/powerpoint/2010/main" val="3869212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B13309-A8E9-404C-A7D8-3F867665B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C63F7F5-D2ED-47EF-8B54-609BE6F33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03C147B-60FA-46DA-B93D-977F6FF42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DBC87-E36A-A540-8A95-0F57C3308455}" type="datetime1">
              <a:rPr lang="nl-NL" smtClean="0"/>
              <a:t>14-1-2025</a:t>
            </a:fld>
            <a:endParaRPr lang="nl-NL"/>
          </a:p>
        </p:txBody>
      </p:sp>
      <p:sp>
        <p:nvSpPr>
          <p:cNvPr id="5" name="Tijdelijke aanduiding voor voettekst 4">
            <a:extLst>
              <a:ext uri="{FF2B5EF4-FFF2-40B4-BE49-F238E27FC236}">
                <a16:creationId xmlns:a16="http://schemas.microsoft.com/office/drawing/2014/main" id="{601EEDE1-C148-47C3-8DB7-789C145C5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A4222E9-82C6-46E3-9F70-0C652C3F7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3F2B-E202-4376-8508-A508ED334532}" type="slidenum">
              <a:rPr lang="nl-NL" smtClean="0"/>
              <a:t>‹nr.›</a:t>
            </a:fld>
            <a:endParaRPr lang="nl-NL"/>
          </a:p>
        </p:txBody>
      </p:sp>
    </p:spTree>
    <p:extLst>
      <p:ext uri="{BB962C8B-B14F-4D97-AF65-F5344CB8AC3E}">
        <p14:creationId xmlns:p14="http://schemas.microsoft.com/office/powerpoint/2010/main" val="226115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A5679-396D-4284-93F5-E9761715B2E8}"/>
              </a:ext>
            </a:extLst>
          </p:cNvPr>
          <p:cNvSpPr>
            <a:spLocks noGrp="1"/>
          </p:cNvSpPr>
          <p:nvPr>
            <p:ph type="title"/>
          </p:nvPr>
        </p:nvSpPr>
        <p:spPr>
          <a:xfrm>
            <a:off x="838200" y="355283"/>
            <a:ext cx="9198166" cy="1439291"/>
          </a:xfrm>
          <a:prstGeom prst="rect">
            <a:avLst/>
          </a:prstGeom>
        </p:spPr>
        <p:txBody>
          <a:bodyPr vert="horz" lIns="0" tIns="0" rIns="0" bIns="0" rtlCol="0" anchor="b" anchorCtr="0">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DF84132-ACC0-495D-98A9-3DBD011787F5}"/>
              </a:ext>
            </a:extLst>
          </p:cNvPr>
          <p:cNvSpPr>
            <a:spLocks noGrp="1"/>
          </p:cNvSpPr>
          <p:nvPr>
            <p:ph type="body" idx="1"/>
          </p:nvPr>
        </p:nvSpPr>
        <p:spPr>
          <a:xfrm>
            <a:off x="838200" y="2072639"/>
            <a:ext cx="10515600" cy="410432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4D854DB-68AC-4D35-807B-ABDC98345C79}"/>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589A3871-E8A5-BD42-80EE-E790CE35CE2C}" type="datetime1">
              <a:rPr lang="nl-NL" smtClean="0">
                <a:solidFill>
                  <a:prstClr val="black">
                    <a:tint val="75000"/>
                  </a:prstClr>
                </a:solidFill>
              </a:rPr>
              <a:t>14-1-2025</a:t>
            </a:fld>
            <a:endParaRPr lang="nl-NL">
              <a:solidFill>
                <a:prstClr val="black">
                  <a:tint val="75000"/>
                </a:prstClr>
              </a:solidFill>
            </a:endParaRPr>
          </a:p>
        </p:txBody>
      </p:sp>
      <p:sp>
        <p:nvSpPr>
          <p:cNvPr id="5" name="Footer Placeholder 4">
            <a:extLst>
              <a:ext uri="{FF2B5EF4-FFF2-40B4-BE49-F238E27FC236}">
                <a16:creationId xmlns:a16="http://schemas.microsoft.com/office/drawing/2014/main" id="{03756C44-5B20-4D8B-ADFC-E563976C9BA6}"/>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Slide Number Placeholder 5">
            <a:extLst>
              <a:ext uri="{FF2B5EF4-FFF2-40B4-BE49-F238E27FC236}">
                <a16:creationId xmlns:a16="http://schemas.microsoft.com/office/drawing/2014/main" id="{0F2141BA-6A71-4038-954D-C45DD68FDED2}"/>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08A73C6A-F6ED-4EAC-9D7A-8884B580580E}"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2693748"/>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9" r:id="rId6"/>
    <p:sldLayoutId id="2147483678" r:id="rId7"/>
    <p:sldLayoutId id="2147483681" r:id="rId8"/>
  </p:sldLayoutIdLst>
  <p:hf hdr="0" ftr="0" dt="0"/>
  <p:txStyles>
    <p:titleStyle>
      <a:lvl1pPr algn="l" defTabSz="914400" rtl="0" eaLnBrk="1" latinLnBrk="0" hangingPunct="1">
        <a:lnSpc>
          <a:spcPct val="90000"/>
        </a:lnSpc>
        <a:spcBef>
          <a:spcPct val="0"/>
        </a:spcBef>
        <a:buNone/>
        <a:defRPr sz="3600" b="1" kern="1200" spc="-40" baseline="0">
          <a:solidFill>
            <a:srgbClr val="4CB8B1"/>
          </a:solidFill>
          <a:latin typeface="+mj-lt"/>
          <a:ea typeface="+mj-ea"/>
          <a:cs typeface="+mj-cs"/>
        </a:defRPr>
      </a:lvl1pPr>
    </p:titleStyle>
    <p:bodyStyle>
      <a:lvl1pPr marL="0" indent="0" algn="l" defTabSz="914400" rtl="0" eaLnBrk="1" latinLnBrk="0" hangingPunct="1">
        <a:lnSpc>
          <a:spcPct val="90000"/>
        </a:lnSpc>
        <a:spcBef>
          <a:spcPts val="700"/>
        </a:spcBef>
        <a:buFont typeface="Arial" panose="020B0604020202020204" pitchFamily="34" charset="0"/>
        <a:buNone/>
        <a:defRPr sz="2400" kern="1200" spc="-30" baseline="0">
          <a:solidFill>
            <a:schemeClr val="tx1"/>
          </a:solidFill>
          <a:latin typeface="+mn-lt"/>
          <a:ea typeface="+mn-ea"/>
          <a:cs typeface="+mn-cs"/>
        </a:defRPr>
      </a:lvl1pPr>
      <a:lvl2pPr marL="216000" indent="-216000" algn="l" defTabSz="914400" rtl="0" eaLnBrk="1" latinLnBrk="0" hangingPunct="1">
        <a:lnSpc>
          <a:spcPct val="90000"/>
        </a:lnSpc>
        <a:spcBef>
          <a:spcPts val="0"/>
        </a:spcBef>
        <a:buClr>
          <a:schemeClr val="accent1"/>
        </a:buClr>
        <a:buFont typeface="Arial" panose="020B0604020202020204" pitchFamily="34" charset="0"/>
        <a:buChar char="•"/>
        <a:defRPr sz="2400" kern="1200" spc="-30" baseline="0">
          <a:solidFill>
            <a:schemeClr val="tx1"/>
          </a:solidFill>
          <a:latin typeface="+mn-lt"/>
          <a:ea typeface="+mn-ea"/>
          <a:cs typeface="+mn-cs"/>
        </a:defRPr>
      </a:lvl2pPr>
      <a:lvl3pPr marL="432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3pPr>
      <a:lvl4pPr marL="648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4pPr>
      <a:lvl5pPr marL="864000" indent="-216000" algn="l" defTabSz="914400" rtl="0" eaLnBrk="1" latinLnBrk="0" hangingPunct="1">
        <a:lnSpc>
          <a:spcPct val="90000"/>
        </a:lnSpc>
        <a:spcBef>
          <a:spcPts val="0"/>
        </a:spcBef>
        <a:buFont typeface="Calibri" panose="020F0502020204030204"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el 260">
            <a:extLst>
              <a:ext uri="{FF2B5EF4-FFF2-40B4-BE49-F238E27FC236}">
                <a16:creationId xmlns:a16="http://schemas.microsoft.com/office/drawing/2014/main" id="{93C46F62-76F8-7545-9A53-A68D376914DC}"/>
              </a:ext>
            </a:extLst>
          </p:cNvPr>
          <p:cNvSpPr>
            <a:spLocks noGrp="1"/>
          </p:cNvSpPr>
          <p:nvPr>
            <p:ph type="ctrTitle"/>
          </p:nvPr>
        </p:nvSpPr>
        <p:spPr>
          <a:xfrm>
            <a:off x="829444" y="1920054"/>
            <a:ext cx="10506862" cy="428826"/>
          </a:xfrm>
        </p:spPr>
        <p:txBody>
          <a:bodyPr>
            <a:noAutofit/>
          </a:bodyPr>
          <a:lstStyle/>
          <a:p>
            <a:br>
              <a:rPr lang="nl-NL"/>
            </a:br>
            <a:r>
              <a:rPr lang="nl-NL"/>
              <a:t>Zorgbemiddeling tijdelijk verblijf</a:t>
            </a:r>
            <a:br>
              <a:rPr lang="nl-NL"/>
            </a:br>
            <a:endParaRPr lang="nl-NL"/>
          </a:p>
        </p:txBody>
      </p:sp>
      <p:sp>
        <p:nvSpPr>
          <p:cNvPr id="262" name="Ondertitel 261">
            <a:extLst>
              <a:ext uri="{FF2B5EF4-FFF2-40B4-BE49-F238E27FC236}">
                <a16:creationId xmlns:a16="http://schemas.microsoft.com/office/drawing/2014/main" id="{454C1A86-BBD7-394B-B614-99A6C09873AE}"/>
              </a:ext>
            </a:extLst>
          </p:cNvPr>
          <p:cNvSpPr>
            <a:spLocks noGrp="1"/>
          </p:cNvSpPr>
          <p:nvPr>
            <p:ph type="subTitle" idx="1"/>
          </p:nvPr>
        </p:nvSpPr>
        <p:spPr>
          <a:xfrm>
            <a:off x="827733" y="3248980"/>
            <a:ext cx="10508573" cy="684076"/>
          </a:xfrm>
        </p:spPr>
        <p:txBody>
          <a:bodyPr vert="horz" lIns="0" tIns="0" rIns="0" bIns="0" rtlCol="0" anchor="t">
            <a:normAutofit/>
          </a:bodyPr>
          <a:lstStyle/>
          <a:p>
            <a:r>
              <a:rPr lang="nl-NL" dirty="0"/>
              <a:t>Management informatie 2024: Q3</a:t>
            </a:r>
          </a:p>
          <a:p>
            <a:endParaRPr lang="nl-NL" dirty="0">
              <a:solidFill>
                <a:srgbClr val="FF0000"/>
              </a:solidFill>
              <a:cs typeface="Calibri"/>
            </a:endParaRPr>
          </a:p>
        </p:txBody>
      </p:sp>
      <p:pic>
        <p:nvPicPr>
          <p:cNvPr id="8" name="Afbeelding 7">
            <a:extLst>
              <a:ext uri="{FF2B5EF4-FFF2-40B4-BE49-F238E27FC236}">
                <a16:creationId xmlns:a16="http://schemas.microsoft.com/office/drawing/2014/main" id="{C3DD793F-4611-058E-D3A9-C7D2D24F63A5}"/>
              </a:ext>
            </a:extLst>
          </p:cNvPr>
          <p:cNvPicPr>
            <a:picLocks noChangeAspect="1"/>
          </p:cNvPicPr>
          <p:nvPr/>
        </p:nvPicPr>
        <p:blipFill>
          <a:blip r:embed="rId3"/>
          <a:stretch>
            <a:fillRect/>
          </a:stretch>
        </p:blipFill>
        <p:spPr>
          <a:xfrm>
            <a:off x="2254459" y="4947729"/>
            <a:ext cx="6457950" cy="1362075"/>
          </a:xfrm>
          <a:prstGeom prst="rect">
            <a:avLst/>
          </a:prstGeom>
        </p:spPr>
      </p:pic>
    </p:spTree>
    <p:extLst>
      <p:ext uri="{BB962C8B-B14F-4D97-AF65-F5344CB8AC3E}">
        <p14:creationId xmlns:p14="http://schemas.microsoft.com/office/powerpoint/2010/main" val="3865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5" y="322607"/>
            <a:ext cx="10250112"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Specialisten Ouderengeneeskunde (SO) achterwacht </a:t>
            </a:r>
            <a:endParaRPr lang="nl-NL" dirty="0">
              <a:solidFill>
                <a:srgbClr val="4CB8B1"/>
              </a:solidFill>
              <a:latin typeface="+mn-lt"/>
              <a:ea typeface="Calibri"/>
              <a:cs typeface="Calibri"/>
            </a:endParaRPr>
          </a:p>
          <a:p>
            <a:endParaRPr lang="nl-NL" dirty="0">
              <a:solidFill>
                <a:srgbClr val="4CB8B1"/>
              </a:solidFill>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3"/>
          <a:stretch>
            <a:fillRect/>
          </a:stretch>
        </p:blipFill>
        <p:spPr>
          <a:xfrm>
            <a:off x="10810875" y="0"/>
            <a:ext cx="1381125" cy="1133475"/>
          </a:xfrm>
          <a:prstGeom prst="rect">
            <a:avLst/>
          </a:prstGeom>
          <a:ln>
            <a:noFill/>
          </a:ln>
        </p:spPr>
      </p:pic>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10</a:t>
            </a:fld>
            <a:endParaRPr lang="nl-NL"/>
          </a:p>
        </p:txBody>
      </p:sp>
      <p:sp>
        <p:nvSpPr>
          <p:cNvPr id="12" name="Tekstvak 11">
            <a:extLst>
              <a:ext uri="{FF2B5EF4-FFF2-40B4-BE49-F238E27FC236}">
                <a16:creationId xmlns:a16="http://schemas.microsoft.com/office/drawing/2014/main" id="{F8ED9B2D-74ED-0E37-6894-DE3D205E7E0E}"/>
              </a:ext>
            </a:extLst>
          </p:cNvPr>
          <p:cNvSpPr txBox="1"/>
          <p:nvPr/>
        </p:nvSpPr>
        <p:spPr>
          <a:xfrm>
            <a:off x="457875" y="2615199"/>
            <a:ext cx="3605347" cy="738664"/>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ea typeface="Calibri"/>
                <a:cs typeface="Calibri"/>
              </a:rPr>
              <a:t>Q2 2024</a:t>
            </a:r>
          </a:p>
          <a:p>
            <a:r>
              <a:rPr lang="nl-NL" sz="1400" dirty="0">
                <a:solidFill>
                  <a:srgbClr val="7EC8C4"/>
                </a:solidFill>
                <a:ea typeface="Calibri"/>
                <a:cs typeface="Calibri"/>
              </a:rPr>
              <a:t>SO achterwacht geraadpleegd: 19</a:t>
            </a:r>
          </a:p>
          <a:p>
            <a:r>
              <a:rPr lang="nl-NL" sz="1400" dirty="0">
                <a:solidFill>
                  <a:srgbClr val="7EC8C4"/>
                </a:solidFill>
                <a:ea typeface="Calibri"/>
                <a:cs typeface="Calibri"/>
              </a:rPr>
              <a:t>Consult huisarts met SO:     4</a:t>
            </a:r>
          </a:p>
        </p:txBody>
      </p:sp>
      <p:sp>
        <p:nvSpPr>
          <p:cNvPr id="3" name="Rechthoek 2">
            <a:extLst>
              <a:ext uri="{FF2B5EF4-FFF2-40B4-BE49-F238E27FC236}">
                <a16:creationId xmlns:a16="http://schemas.microsoft.com/office/drawing/2014/main" id="{CF93D95A-9114-DF04-F22D-0396B81F4C4C}"/>
              </a:ext>
            </a:extLst>
          </p:cNvPr>
          <p:cNvSpPr/>
          <p:nvPr/>
        </p:nvSpPr>
        <p:spPr>
          <a:xfrm>
            <a:off x="4254500" y="3543300"/>
            <a:ext cx="5715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persoon, kleding, overdekt&#10;&#10;Automatisch gegenereerde beschrijving">
            <a:extLst>
              <a:ext uri="{FF2B5EF4-FFF2-40B4-BE49-F238E27FC236}">
                <a16:creationId xmlns:a16="http://schemas.microsoft.com/office/drawing/2014/main" id="{4C90C193-F487-14B5-4760-824BBF4F9894}"/>
              </a:ext>
            </a:extLst>
          </p:cNvPr>
          <p:cNvPicPr>
            <a:picLocks noChangeAspect="1"/>
          </p:cNvPicPr>
          <p:nvPr/>
        </p:nvPicPr>
        <p:blipFill>
          <a:blip r:embed="rId4"/>
          <a:stretch>
            <a:fillRect/>
          </a:stretch>
        </p:blipFill>
        <p:spPr>
          <a:xfrm>
            <a:off x="4915694" y="1882613"/>
            <a:ext cx="5786438" cy="3821908"/>
          </a:xfrm>
          <a:prstGeom prst="rect">
            <a:avLst/>
          </a:prstGeom>
        </p:spPr>
      </p:pic>
      <p:sp>
        <p:nvSpPr>
          <p:cNvPr id="4" name="Tekstvak 3">
            <a:extLst>
              <a:ext uri="{FF2B5EF4-FFF2-40B4-BE49-F238E27FC236}">
                <a16:creationId xmlns:a16="http://schemas.microsoft.com/office/drawing/2014/main" id="{7D7B78BE-524E-02AD-04EA-D0EF61FD6339}"/>
              </a:ext>
            </a:extLst>
          </p:cNvPr>
          <p:cNvSpPr txBox="1"/>
          <p:nvPr/>
        </p:nvSpPr>
        <p:spPr>
          <a:xfrm>
            <a:off x="457874" y="3692991"/>
            <a:ext cx="3605347" cy="738664"/>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ea typeface="Calibri"/>
                <a:cs typeface="Calibri"/>
              </a:rPr>
              <a:t>Q1 2024</a:t>
            </a:r>
          </a:p>
          <a:p>
            <a:r>
              <a:rPr lang="nl-NL" sz="1400" dirty="0">
                <a:solidFill>
                  <a:srgbClr val="7EC8C4"/>
                </a:solidFill>
                <a:ea typeface="Calibri"/>
                <a:cs typeface="Calibri"/>
              </a:rPr>
              <a:t>SO achterwacht geraadpleegd: 7</a:t>
            </a:r>
          </a:p>
          <a:p>
            <a:r>
              <a:rPr lang="nl-NL" sz="1400" dirty="0">
                <a:solidFill>
                  <a:srgbClr val="7EC8C4"/>
                </a:solidFill>
                <a:ea typeface="Calibri"/>
                <a:cs typeface="Calibri"/>
              </a:rPr>
              <a:t>Consult huisarts met SO:     0</a:t>
            </a:r>
          </a:p>
        </p:txBody>
      </p:sp>
      <p:sp>
        <p:nvSpPr>
          <p:cNvPr id="6" name="Tekstvak 5">
            <a:extLst>
              <a:ext uri="{FF2B5EF4-FFF2-40B4-BE49-F238E27FC236}">
                <a16:creationId xmlns:a16="http://schemas.microsoft.com/office/drawing/2014/main" id="{95FEEE03-670B-E2FC-B3C4-AC904024D531}"/>
              </a:ext>
            </a:extLst>
          </p:cNvPr>
          <p:cNvSpPr txBox="1"/>
          <p:nvPr/>
        </p:nvSpPr>
        <p:spPr>
          <a:xfrm>
            <a:off x="457879" y="4770783"/>
            <a:ext cx="3605347" cy="1169551"/>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cs typeface="Calibri"/>
              </a:rPr>
              <a:t>In Q1 is er binnen het team aandacht gevraagd voor het laagdrempelig consulteren van de achterwacht SO. Dit heeft tot een toename van het aantal consulten geleid in Q2 en vervolgens ook in Q3</a:t>
            </a:r>
          </a:p>
        </p:txBody>
      </p:sp>
      <p:sp>
        <p:nvSpPr>
          <p:cNvPr id="7" name="Tekstvak 6">
            <a:extLst>
              <a:ext uri="{FF2B5EF4-FFF2-40B4-BE49-F238E27FC236}">
                <a16:creationId xmlns:a16="http://schemas.microsoft.com/office/drawing/2014/main" id="{D4D7397D-A8C6-4D8B-A61D-EE7C3E779A29}"/>
              </a:ext>
            </a:extLst>
          </p:cNvPr>
          <p:cNvSpPr txBox="1"/>
          <p:nvPr/>
        </p:nvSpPr>
        <p:spPr>
          <a:xfrm>
            <a:off x="457875" y="1563415"/>
            <a:ext cx="3605347" cy="738664"/>
          </a:xfrm>
          <a:prstGeom prst="rect">
            <a:avLst/>
          </a:prstGeom>
          <a:noFill/>
          <a:ln w="28575">
            <a:solidFill>
              <a:srgbClr val="0070C0"/>
            </a:solidFill>
          </a:ln>
        </p:spPr>
        <p:txBody>
          <a:bodyPr wrap="square" lIns="91440" tIns="45720" rIns="91440" bIns="45720" rtlCol="0" anchor="t">
            <a:spAutoFit/>
          </a:bodyPr>
          <a:lstStyle/>
          <a:p>
            <a:r>
              <a:rPr lang="nl-NL" sz="1400" b="1" dirty="0">
                <a:solidFill>
                  <a:srgbClr val="7EC8C4"/>
                </a:solidFill>
                <a:ea typeface="Calibri"/>
                <a:cs typeface="Calibri"/>
              </a:rPr>
              <a:t>Q3 2024</a:t>
            </a:r>
          </a:p>
          <a:p>
            <a:r>
              <a:rPr lang="nl-NL" sz="1400" b="1" dirty="0">
                <a:solidFill>
                  <a:srgbClr val="7EC8C4"/>
                </a:solidFill>
                <a:ea typeface="Calibri"/>
                <a:cs typeface="Calibri"/>
              </a:rPr>
              <a:t>SO achterwacht geraadpleegd: 26</a:t>
            </a:r>
          </a:p>
          <a:p>
            <a:r>
              <a:rPr lang="nl-NL" sz="1400" b="1" dirty="0">
                <a:solidFill>
                  <a:srgbClr val="7EC8C4"/>
                </a:solidFill>
                <a:ea typeface="Calibri"/>
                <a:cs typeface="Calibri"/>
              </a:rPr>
              <a:t>Consult huisarts met SO:     12</a:t>
            </a:r>
          </a:p>
        </p:txBody>
      </p:sp>
    </p:spTree>
    <p:extLst>
      <p:ext uri="{BB962C8B-B14F-4D97-AF65-F5344CB8AC3E}">
        <p14:creationId xmlns:p14="http://schemas.microsoft.com/office/powerpoint/2010/main" val="297187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tekst, schermopname, Lettertype, diagram&#10;&#10;Automatisch gegenereerde beschrijving">
            <a:extLst>
              <a:ext uri="{FF2B5EF4-FFF2-40B4-BE49-F238E27FC236}">
                <a16:creationId xmlns:a16="http://schemas.microsoft.com/office/drawing/2014/main" id="{7D72F35C-8EB6-4D71-5CB5-C758960B2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848" y="1734796"/>
            <a:ext cx="4143098" cy="2625626"/>
          </a:xfrm>
          <a:prstGeom prst="rect">
            <a:avLst/>
          </a:prstGeom>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uitstroom: vervolgzorg</a:t>
            </a:r>
          </a:p>
          <a:p>
            <a:endParaRPr lang="nl-NL">
              <a:solidFill>
                <a:srgbClr val="4CB8B1"/>
              </a:solidFill>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4"/>
          <a:stretch>
            <a:fillRect/>
          </a:stretch>
        </p:blipFill>
        <p:spPr>
          <a:xfrm>
            <a:off x="10810875" y="0"/>
            <a:ext cx="1381125" cy="1133475"/>
          </a:xfrm>
          <a:prstGeom prst="rect">
            <a:avLst/>
          </a:prstGeom>
          <a:ln>
            <a:noFill/>
          </a:ln>
        </p:spPr>
      </p:pic>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11</a:t>
            </a:fld>
            <a:endParaRPr lang="nl-NL"/>
          </a:p>
        </p:txBody>
      </p:sp>
      <p:sp>
        <p:nvSpPr>
          <p:cNvPr id="12" name="Tekstvak 11">
            <a:extLst>
              <a:ext uri="{FF2B5EF4-FFF2-40B4-BE49-F238E27FC236}">
                <a16:creationId xmlns:a16="http://schemas.microsoft.com/office/drawing/2014/main" id="{F8ED9B2D-74ED-0E37-6894-DE3D205E7E0E}"/>
              </a:ext>
            </a:extLst>
          </p:cNvPr>
          <p:cNvSpPr txBox="1"/>
          <p:nvPr/>
        </p:nvSpPr>
        <p:spPr>
          <a:xfrm>
            <a:off x="4035369" y="4617918"/>
            <a:ext cx="3412164" cy="523220"/>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rPr>
              <a:t>In Q3 2024 is het plaatsingspercentage </a:t>
            </a:r>
            <a:r>
              <a:rPr lang="nl-NL" sz="1400" b="1" dirty="0">
                <a:solidFill>
                  <a:srgbClr val="7EC8C4"/>
                </a:solidFill>
              </a:rPr>
              <a:t>53%</a:t>
            </a:r>
            <a:endParaRPr lang="nl-NL" sz="1400" b="1" dirty="0">
              <a:solidFill>
                <a:srgbClr val="7EC8C4"/>
              </a:solidFill>
              <a:ea typeface="Calibri"/>
              <a:cs typeface="Calibri"/>
            </a:endParaRPr>
          </a:p>
          <a:p>
            <a:r>
              <a:rPr lang="nl-NL" sz="1400" dirty="0">
                <a:solidFill>
                  <a:srgbClr val="7EC8C4"/>
                </a:solidFill>
                <a:ea typeface="Calibri"/>
                <a:cs typeface="Calibri"/>
              </a:rPr>
              <a:t>In Q2 2024 is het plaatsingspercentage 56%</a:t>
            </a:r>
            <a:endParaRPr lang="nl-NL" sz="1400" dirty="0">
              <a:solidFill>
                <a:srgbClr val="7EC8C4"/>
              </a:solidFill>
            </a:endParaRPr>
          </a:p>
        </p:txBody>
      </p:sp>
      <p:sp>
        <p:nvSpPr>
          <p:cNvPr id="20" name="Tekstvak 19">
            <a:extLst>
              <a:ext uri="{FF2B5EF4-FFF2-40B4-BE49-F238E27FC236}">
                <a16:creationId xmlns:a16="http://schemas.microsoft.com/office/drawing/2014/main" id="{D2F8E982-B4CA-438F-E349-8DECC14C38CB}"/>
              </a:ext>
            </a:extLst>
          </p:cNvPr>
          <p:cNvSpPr txBox="1"/>
          <p:nvPr/>
        </p:nvSpPr>
        <p:spPr>
          <a:xfrm>
            <a:off x="522273" y="5316130"/>
            <a:ext cx="109453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dirty="0">
                <a:solidFill>
                  <a:srgbClr val="7EC8C4"/>
                </a:solidFill>
                <a:cs typeface="Segoe UI"/>
              </a:rPr>
              <a:t>Definities</a:t>
            </a:r>
          </a:p>
          <a:p>
            <a:r>
              <a:rPr lang="nl-NL" sz="1200" u="sng" dirty="0">
                <a:solidFill>
                  <a:srgbClr val="7EC8C4"/>
                </a:solidFill>
                <a:cs typeface="Segoe UI"/>
              </a:rPr>
              <a:t>Geplaatst</a:t>
            </a:r>
            <a:r>
              <a:rPr lang="nl-NL" sz="1200" dirty="0">
                <a:solidFill>
                  <a:srgbClr val="7EC8C4"/>
                </a:solidFill>
                <a:cs typeface="Segoe UI"/>
              </a:rPr>
              <a:t>: een patiënt is met succes geplaatst.</a:t>
            </a:r>
          </a:p>
          <a:p>
            <a:r>
              <a:rPr lang="nl-NL" sz="1200" u="sng" dirty="0">
                <a:solidFill>
                  <a:srgbClr val="7EC8C4"/>
                </a:solidFill>
                <a:cs typeface="Segoe UI"/>
              </a:rPr>
              <a:t>Geannuleerd</a:t>
            </a:r>
            <a:r>
              <a:rPr lang="nl-NL" sz="1200" dirty="0">
                <a:solidFill>
                  <a:srgbClr val="7EC8C4"/>
                </a:solidFill>
                <a:cs typeface="Segoe UI"/>
              </a:rPr>
              <a:t>: patiënt of verwijzer ziet van de aanmelding af​. </a:t>
            </a:r>
            <a:r>
              <a:rPr lang="nl-NL" sz="1200" i="1" dirty="0">
                <a:solidFill>
                  <a:srgbClr val="7EC8C4"/>
                </a:solidFill>
                <a:cs typeface="Segoe UI"/>
              </a:rPr>
              <a:t>Er wordt van tijdelijk verblijf afgezien, de zorgvraag wordt op</a:t>
            </a:r>
            <a:r>
              <a:rPr lang="nl-NL" sz="1200" dirty="0">
                <a:solidFill>
                  <a:srgbClr val="7EC8C4"/>
                </a:solidFill>
                <a:cs typeface="Segoe UI"/>
              </a:rPr>
              <a:t>​ </a:t>
            </a:r>
            <a:r>
              <a:rPr lang="nl-NL" sz="1200" i="1" dirty="0">
                <a:solidFill>
                  <a:srgbClr val="7EC8C4"/>
                </a:solidFill>
                <a:cs typeface="Segoe UI"/>
              </a:rPr>
              <a:t>een andere manier opgelost, patiënt is overleden, zorgvraag</a:t>
            </a:r>
            <a:r>
              <a:rPr lang="nl-NL" sz="1200" dirty="0">
                <a:solidFill>
                  <a:srgbClr val="7EC8C4"/>
                </a:solidFill>
                <a:cs typeface="Segoe UI"/>
              </a:rPr>
              <a:t>​ </a:t>
            </a:r>
            <a:r>
              <a:rPr lang="nl-NL" sz="1200" i="1" dirty="0">
                <a:solidFill>
                  <a:srgbClr val="7EC8C4"/>
                </a:solidFill>
                <a:cs typeface="Segoe UI"/>
              </a:rPr>
              <a:t>bestaat niet meer of er wordt via een andere weg tijdelijk verblijf geregeld.</a:t>
            </a:r>
          </a:p>
          <a:p>
            <a:r>
              <a:rPr lang="nl-NL" sz="1200" u="sng" dirty="0">
                <a:solidFill>
                  <a:srgbClr val="7EC8C4"/>
                </a:solidFill>
                <a:cs typeface="Segoe UI"/>
              </a:rPr>
              <a:t>Teruggegeven</a:t>
            </a:r>
            <a:r>
              <a:rPr lang="nl-NL" sz="1200" b="1" dirty="0">
                <a:solidFill>
                  <a:srgbClr val="7EC8C4"/>
                </a:solidFill>
                <a:cs typeface="Segoe UI"/>
              </a:rPr>
              <a:t>: </a:t>
            </a:r>
            <a:r>
              <a:rPr lang="nl-NL" sz="1200" dirty="0">
                <a:solidFill>
                  <a:srgbClr val="7EC8C4"/>
                </a:solidFill>
                <a:cs typeface="Segoe UI"/>
              </a:rPr>
              <a:t>de zorgbemiddelaar ZCC acht de aanmelding niet​ passend voor een tijdelijk verblijf of er is geen bed beschikbaar.</a:t>
            </a:r>
          </a:p>
          <a:p>
            <a:r>
              <a:rPr lang="nl-NL" sz="1200" i="1" dirty="0">
                <a:solidFill>
                  <a:srgbClr val="7EC8C4"/>
                </a:solidFill>
                <a:cs typeface="Segoe UI"/>
              </a:rPr>
              <a:t>Onder meer WlZ aanwezig / voorliggend, advies inzet of ophogen</a:t>
            </a:r>
            <a:r>
              <a:rPr lang="nl-NL" sz="1200" dirty="0">
                <a:solidFill>
                  <a:srgbClr val="7EC8C4"/>
                </a:solidFill>
                <a:cs typeface="Segoe UI"/>
              </a:rPr>
              <a:t>​ </a:t>
            </a:r>
            <a:r>
              <a:rPr lang="nl-NL" sz="1200" i="1" dirty="0">
                <a:solidFill>
                  <a:srgbClr val="7EC8C4"/>
                </a:solidFill>
                <a:cs typeface="Segoe UI"/>
              </a:rPr>
              <a:t>thuiszorg.</a:t>
            </a:r>
          </a:p>
        </p:txBody>
      </p:sp>
      <p:sp>
        <p:nvSpPr>
          <p:cNvPr id="3" name="Rechthoek 2">
            <a:extLst>
              <a:ext uri="{FF2B5EF4-FFF2-40B4-BE49-F238E27FC236}">
                <a16:creationId xmlns:a16="http://schemas.microsoft.com/office/drawing/2014/main" id="{CF93D95A-9114-DF04-F22D-0396B81F4C4C}"/>
              </a:ext>
            </a:extLst>
          </p:cNvPr>
          <p:cNvSpPr/>
          <p:nvPr/>
        </p:nvSpPr>
        <p:spPr>
          <a:xfrm>
            <a:off x="4254500" y="3543300"/>
            <a:ext cx="5715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289396E-A6EA-BAA4-D6CA-659D332E7A7A}"/>
              </a:ext>
            </a:extLst>
          </p:cNvPr>
          <p:cNvSpPr txBox="1"/>
          <p:nvPr/>
        </p:nvSpPr>
        <p:spPr>
          <a:xfrm>
            <a:off x="9982200" y="1580908"/>
            <a:ext cx="8286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Q2 2024</a:t>
            </a:r>
          </a:p>
        </p:txBody>
      </p:sp>
      <p:pic>
        <p:nvPicPr>
          <p:cNvPr id="6" name="Afbeelding 5" descr="Afbeelding met tekst, schermopname, Lettertype, diagram&#10;&#10;Automatisch gegenereerde beschrijving">
            <a:extLst>
              <a:ext uri="{FF2B5EF4-FFF2-40B4-BE49-F238E27FC236}">
                <a16:creationId xmlns:a16="http://schemas.microsoft.com/office/drawing/2014/main" id="{6AE3E5B2-BFA8-221A-73FD-209814835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73" y="1786600"/>
            <a:ext cx="4143098" cy="2625626"/>
          </a:xfrm>
          <a:prstGeom prst="rect">
            <a:avLst/>
          </a:prstGeom>
        </p:spPr>
      </p:pic>
      <p:sp>
        <p:nvSpPr>
          <p:cNvPr id="16" name="Tekstvak 15">
            <a:extLst>
              <a:ext uri="{FF2B5EF4-FFF2-40B4-BE49-F238E27FC236}">
                <a16:creationId xmlns:a16="http://schemas.microsoft.com/office/drawing/2014/main" id="{BE36A0CC-0A38-08AF-6561-60A607EBF383}"/>
              </a:ext>
            </a:extLst>
          </p:cNvPr>
          <p:cNvSpPr txBox="1"/>
          <p:nvPr/>
        </p:nvSpPr>
        <p:spPr>
          <a:xfrm>
            <a:off x="3372206" y="1580908"/>
            <a:ext cx="9156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Q3 2024</a:t>
            </a:r>
          </a:p>
        </p:txBody>
      </p:sp>
    </p:spTree>
    <p:extLst>
      <p:ext uri="{BB962C8B-B14F-4D97-AF65-F5344CB8AC3E}">
        <p14:creationId xmlns:p14="http://schemas.microsoft.com/office/powerpoint/2010/main" val="367756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tekst, schermopname, nummer, Lettertype&#10;&#10;Automatisch gegenereerde beschrijving">
            <a:extLst>
              <a:ext uri="{FF2B5EF4-FFF2-40B4-BE49-F238E27FC236}">
                <a16:creationId xmlns:a16="http://schemas.microsoft.com/office/drawing/2014/main" id="{FA15423E-57B0-42FB-E96B-B3CADAEE23C9}"/>
              </a:ext>
            </a:extLst>
          </p:cNvPr>
          <p:cNvPicPr>
            <a:picLocks noChangeAspect="1"/>
          </p:cNvPicPr>
          <p:nvPr/>
        </p:nvPicPr>
        <p:blipFill>
          <a:blip r:embed="rId3">
            <a:extLst>
              <a:ext uri="{28A0092B-C50C-407E-A947-70E740481C1C}">
                <a14:useLocalDpi xmlns:a14="http://schemas.microsoft.com/office/drawing/2010/main" val="0"/>
              </a:ext>
            </a:extLst>
          </a:blip>
          <a:srcRect r="563"/>
          <a:stretch/>
        </p:blipFill>
        <p:spPr>
          <a:xfrm>
            <a:off x="539795" y="1744807"/>
            <a:ext cx="3488569" cy="3705210"/>
          </a:xfrm>
          <a:prstGeom prst="rect">
            <a:avLst/>
          </a:prstGeom>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597347"/>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ea typeface="Calibri"/>
                <a:cs typeface="Calibri"/>
              </a:rPr>
              <a:t>Verdieping uitstroom: ’teruggegeven’</a:t>
            </a:r>
          </a:p>
          <a:p>
            <a:endParaRPr lang="nl-NL" sz="2400" dirty="0">
              <a:solidFill>
                <a:srgbClr val="4CB8B1"/>
              </a:solidFill>
              <a:ea typeface="Calibri Light"/>
              <a:cs typeface="Calibri Light"/>
            </a:endParaRPr>
          </a:p>
          <a:p>
            <a:r>
              <a:rPr lang="nl-NL" sz="2400" dirty="0">
                <a:solidFill>
                  <a:srgbClr val="4CB8B1"/>
                </a:solidFill>
                <a:ea typeface="Calibri Light"/>
                <a:cs typeface="Calibri Light"/>
              </a:rPr>
              <a:t>                </a:t>
            </a:r>
            <a:endParaRPr lang="nl-NL" dirty="0">
              <a:ea typeface="Calibri Light" panose="020F0302020204030204"/>
              <a:cs typeface="Calibri Light" panose="020F0302020204030204"/>
            </a:endParaRPr>
          </a:p>
        </p:txBody>
      </p:sp>
      <p:pic>
        <p:nvPicPr>
          <p:cNvPr id="8" name="Afbeelding 7">
            <a:extLst>
              <a:ext uri="{FF2B5EF4-FFF2-40B4-BE49-F238E27FC236}">
                <a16:creationId xmlns:a16="http://schemas.microsoft.com/office/drawing/2014/main" id="{029F60B1-CC5A-F5D3-8D73-E20B8FDE998C}"/>
              </a:ext>
            </a:extLst>
          </p:cNvPr>
          <p:cNvPicPr>
            <a:picLocks noChangeAspect="1"/>
          </p:cNvPicPr>
          <p:nvPr/>
        </p:nvPicPr>
        <p:blipFill>
          <a:blip r:embed="rId4"/>
          <a:stretch>
            <a:fillRect/>
          </a:stretch>
        </p:blipFill>
        <p:spPr>
          <a:xfrm>
            <a:off x="10810875" y="0"/>
            <a:ext cx="1381125" cy="1133475"/>
          </a:xfrm>
          <a:prstGeom prst="rect">
            <a:avLst/>
          </a:prstGeom>
          <a:ln>
            <a:noFill/>
          </a:ln>
        </p:spPr>
      </p:pic>
      <p:sp>
        <p:nvSpPr>
          <p:cNvPr id="5" name="Tijdelijke aanduiding voor dianummer 4">
            <a:extLst>
              <a:ext uri="{FF2B5EF4-FFF2-40B4-BE49-F238E27FC236}">
                <a16:creationId xmlns:a16="http://schemas.microsoft.com/office/drawing/2014/main" id="{1F4D15CE-240D-D6B9-C449-D0F8EE54ED5A}"/>
              </a:ext>
            </a:extLst>
          </p:cNvPr>
          <p:cNvSpPr>
            <a:spLocks noGrp="1"/>
          </p:cNvSpPr>
          <p:nvPr>
            <p:ph type="sldNum" sz="quarter" idx="12"/>
          </p:nvPr>
        </p:nvSpPr>
        <p:spPr/>
        <p:txBody>
          <a:bodyPr/>
          <a:lstStyle/>
          <a:p>
            <a:fld id="{D68B3F2B-E202-4376-8508-A508ED334532}" type="slidenum">
              <a:rPr lang="nl-NL" smtClean="0"/>
              <a:t>12</a:t>
            </a:fld>
            <a:endParaRPr lang="nl-NL"/>
          </a:p>
        </p:txBody>
      </p:sp>
      <p:sp>
        <p:nvSpPr>
          <p:cNvPr id="3" name="Rechthoek 2">
            <a:extLst>
              <a:ext uri="{FF2B5EF4-FFF2-40B4-BE49-F238E27FC236}">
                <a16:creationId xmlns:a16="http://schemas.microsoft.com/office/drawing/2014/main" id="{CF93D95A-9114-DF04-F22D-0396B81F4C4C}"/>
              </a:ext>
            </a:extLst>
          </p:cNvPr>
          <p:cNvSpPr/>
          <p:nvPr/>
        </p:nvSpPr>
        <p:spPr>
          <a:xfrm>
            <a:off x="4254500" y="3543300"/>
            <a:ext cx="571500" cy="215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83B7B179-9417-957D-47BF-FA42A0AA657E}"/>
              </a:ext>
            </a:extLst>
          </p:cNvPr>
          <p:cNvSpPr txBox="1"/>
          <p:nvPr/>
        </p:nvSpPr>
        <p:spPr>
          <a:xfrm>
            <a:off x="413271" y="1296833"/>
            <a:ext cx="14260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Q3 2024</a:t>
            </a:r>
          </a:p>
        </p:txBody>
      </p:sp>
      <p:sp>
        <p:nvSpPr>
          <p:cNvPr id="4" name="Tekstvak 3">
            <a:extLst>
              <a:ext uri="{FF2B5EF4-FFF2-40B4-BE49-F238E27FC236}">
                <a16:creationId xmlns:a16="http://schemas.microsoft.com/office/drawing/2014/main" id="{CDD7E1F2-DCA5-80AB-4ACC-D8884A9041C9}"/>
              </a:ext>
            </a:extLst>
          </p:cNvPr>
          <p:cNvSpPr txBox="1"/>
          <p:nvPr/>
        </p:nvSpPr>
        <p:spPr>
          <a:xfrm>
            <a:off x="5987394" y="1296833"/>
            <a:ext cx="812800" cy="307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Q2 2024</a:t>
            </a:r>
          </a:p>
        </p:txBody>
      </p:sp>
      <p:pic>
        <p:nvPicPr>
          <p:cNvPr id="11" name="Afbeelding 10" descr="Afbeelding met wit, ontwerp&#10;&#10;Automatisch gegenereerde beschrijving">
            <a:extLst>
              <a:ext uri="{FF2B5EF4-FFF2-40B4-BE49-F238E27FC236}">
                <a16:creationId xmlns:a16="http://schemas.microsoft.com/office/drawing/2014/main" id="{FEC14223-A180-6FC2-6C10-33FFD32AA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9459" y="4466897"/>
            <a:ext cx="316541" cy="409904"/>
          </a:xfrm>
          <a:prstGeom prst="rect">
            <a:avLst/>
          </a:prstGeom>
        </p:spPr>
      </p:pic>
      <p:pic>
        <p:nvPicPr>
          <p:cNvPr id="12" name="Afbeelding 11" descr="Afbeelding met wit, ontwerp&#10;&#10;Automatisch gegenereerde beschrijving">
            <a:extLst>
              <a:ext uri="{FF2B5EF4-FFF2-40B4-BE49-F238E27FC236}">
                <a16:creationId xmlns:a16="http://schemas.microsoft.com/office/drawing/2014/main" id="{FF2A152F-0ED5-979C-BA69-00BE6A11B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123" y="1907601"/>
            <a:ext cx="1131493" cy="4378899"/>
          </a:xfrm>
          <a:prstGeom prst="rect">
            <a:avLst/>
          </a:prstGeom>
        </p:spPr>
      </p:pic>
      <p:sp>
        <p:nvSpPr>
          <p:cNvPr id="13" name="Rechthoek 12">
            <a:extLst>
              <a:ext uri="{FF2B5EF4-FFF2-40B4-BE49-F238E27FC236}">
                <a16:creationId xmlns:a16="http://schemas.microsoft.com/office/drawing/2014/main" id="{A3BA7F31-37A3-69B5-FD73-DC6D2AA0BDA0}"/>
              </a:ext>
            </a:extLst>
          </p:cNvPr>
          <p:cNvSpPr/>
          <p:nvPr/>
        </p:nvSpPr>
        <p:spPr>
          <a:xfrm>
            <a:off x="440215" y="2472288"/>
            <a:ext cx="3620617" cy="233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15" name="Rechthoek 14">
            <a:extLst>
              <a:ext uri="{FF2B5EF4-FFF2-40B4-BE49-F238E27FC236}">
                <a16:creationId xmlns:a16="http://schemas.microsoft.com/office/drawing/2014/main" id="{A9D8C6C5-019C-89D6-03E2-75B6994AE95F}"/>
              </a:ext>
            </a:extLst>
          </p:cNvPr>
          <p:cNvSpPr/>
          <p:nvPr/>
        </p:nvSpPr>
        <p:spPr>
          <a:xfrm>
            <a:off x="5749075" y="3328555"/>
            <a:ext cx="3620617" cy="233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19" name="Rechthoek 18">
            <a:extLst>
              <a:ext uri="{FF2B5EF4-FFF2-40B4-BE49-F238E27FC236}">
                <a16:creationId xmlns:a16="http://schemas.microsoft.com/office/drawing/2014/main" id="{E4239B63-A2E1-1AB1-646B-8AAED1D01358}"/>
              </a:ext>
            </a:extLst>
          </p:cNvPr>
          <p:cNvSpPr/>
          <p:nvPr/>
        </p:nvSpPr>
        <p:spPr>
          <a:xfrm>
            <a:off x="5522258" y="2703724"/>
            <a:ext cx="3620617" cy="2332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pic>
        <p:nvPicPr>
          <p:cNvPr id="17" name="Afbeelding 16" descr="Afbeelding met tekst, schermopname, Lettertype, nummer&#10;&#10;Automatisch gegenereerde beschrijving">
            <a:extLst>
              <a:ext uri="{FF2B5EF4-FFF2-40B4-BE49-F238E27FC236}">
                <a16:creationId xmlns:a16="http://schemas.microsoft.com/office/drawing/2014/main" id="{3D1886E9-B940-53B8-A0A2-0004E030B4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2258" y="1785547"/>
            <a:ext cx="3961096" cy="3705211"/>
          </a:xfrm>
          <a:prstGeom prst="rect">
            <a:avLst/>
          </a:prstGeom>
        </p:spPr>
      </p:pic>
    </p:spTree>
    <p:extLst>
      <p:ext uri="{BB962C8B-B14F-4D97-AF65-F5344CB8AC3E}">
        <p14:creationId xmlns:p14="http://schemas.microsoft.com/office/powerpoint/2010/main" val="340934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2B4CC0E-17A1-1237-4808-DAA2CBEF85A7}"/>
              </a:ext>
            </a:extLst>
          </p:cNvPr>
          <p:cNvPicPr>
            <a:picLocks noChangeAspect="1"/>
          </p:cNvPicPr>
          <p:nvPr/>
        </p:nvPicPr>
        <p:blipFill>
          <a:blip r:embed="rId3"/>
          <a:stretch>
            <a:fillRect/>
          </a:stretch>
        </p:blipFill>
        <p:spPr>
          <a:xfrm>
            <a:off x="10663024" y="147851"/>
            <a:ext cx="1381125" cy="1133475"/>
          </a:xfrm>
          <a:prstGeom prst="rect">
            <a:avLst/>
          </a:prstGeom>
          <a:ln>
            <a:noFill/>
          </a:ln>
        </p:spPr>
      </p:pic>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Totaal aanvraag: vervolg na beoordeling</a:t>
            </a:r>
          </a:p>
          <a:p>
            <a:endParaRPr lang="nl-NL" dirty="0">
              <a:solidFill>
                <a:srgbClr val="4CB8B1"/>
              </a:solidFill>
            </a:endParaRPr>
          </a:p>
        </p:txBody>
      </p:sp>
      <p:sp>
        <p:nvSpPr>
          <p:cNvPr id="2" name="Tijdelijke aanduiding voor dianummer 1">
            <a:extLst>
              <a:ext uri="{FF2B5EF4-FFF2-40B4-BE49-F238E27FC236}">
                <a16:creationId xmlns:a16="http://schemas.microsoft.com/office/drawing/2014/main" id="{1933A96A-7E2B-748C-5035-4AF5A4677DA6}"/>
              </a:ext>
            </a:extLst>
          </p:cNvPr>
          <p:cNvSpPr>
            <a:spLocks noGrp="1"/>
          </p:cNvSpPr>
          <p:nvPr>
            <p:ph type="sldNum" sz="quarter" idx="12"/>
          </p:nvPr>
        </p:nvSpPr>
        <p:spPr/>
        <p:txBody>
          <a:bodyPr/>
          <a:lstStyle/>
          <a:p>
            <a:fld id="{D68B3F2B-E202-4376-8508-A508ED334532}" type="slidenum">
              <a:rPr lang="nl-NL" smtClean="0"/>
              <a:t>13</a:t>
            </a:fld>
            <a:endParaRPr lang="nl-NL"/>
          </a:p>
        </p:txBody>
      </p:sp>
      <p:sp>
        <p:nvSpPr>
          <p:cNvPr id="6" name="Tekstvak 5">
            <a:extLst>
              <a:ext uri="{FF2B5EF4-FFF2-40B4-BE49-F238E27FC236}">
                <a16:creationId xmlns:a16="http://schemas.microsoft.com/office/drawing/2014/main" id="{493EACB0-116F-D181-7F38-FE60E2CA0D07}"/>
              </a:ext>
            </a:extLst>
          </p:cNvPr>
          <p:cNvSpPr txBox="1"/>
          <p:nvPr/>
        </p:nvSpPr>
        <p:spPr>
          <a:xfrm>
            <a:off x="12731749" y="58208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12" name="Tekstvak 11">
            <a:extLst>
              <a:ext uri="{FF2B5EF4-FFF2-40B4-BE49-F238E27FC236}">
                <a16:creationId xmlns:a16="http://schemas.microsoft.com/office/drawing/2014/main" id="{4DB109F7-0C8F-C489-58AE-FC79076DBDF8}"/>
              </a:ext>
            </a:extLst>
          </p:cNvPr>
          <p:cNvSpPr txBox="1"/>
          <p:nvPr/>
        </p:nvSpPr>
        <p:spPr>
          <a:xfrm flipH="1">
            <a:off x="468844" y="6012173"/>
            <a:ext cx="9187656" cy="738664"/>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cs typeface="Calibri"/>
              </a:rPr>
              <a:t>In Q3 2024 is </a:t>
            </a:r>
            <a:r>
              <a:rPr lang="nl-NL" sz="1400" b="1" dirty="0">
                <a:solidFill>
                  <a:srgbClr val="7EC8C4"/>
                </a:solidFill>
                <a:cs typeface="Calibri"/>
              </a:rPr>
              <a:t>33% </a:t>
            </a:r>
            <a:r>
              <a:rPr lang="nl-NL" sz="1400" dirty="0">
                <a:solidFill>
                  <a:srgbClr val="7EC8C4"/>
                </a:solidFill>
                <a:cs typeface="Calibri"/>
              </a:rPr>
              <a:t>van het totaal aantal aanvragen teruggeven aan de verwijzer. Bijna </a:t>
            </a:r>
            <a:r>
              <a:rPr lang="nl-NL" sz="1400" b="1" dirty="0">
                <a:solidFill>
                  <a:srgbClr val="7EC8C4"/>
                </a:solidFill>
                <a:cs typeface="Calibri"/>
              </a:rPr>
              <a:t>15% </a:t>
            </a:r>
            <a:r>
              <a:rPr lang="nl-NL" sz="1400" dirty="0">
                <a:solidFill>
                  <a:srgbClr val="7EC8C4"/>
                </a:solidFill>
                <a:cs typeface="Calibri"/>
              </a:rPr>
              <a:t>van het totaal aantal aanvragen is geannuleerd door verwijzer of cliënt. Bij ruim 17% (80) van het totaal aantal aanvragen konden er adviezen (omtrent inzet zorg) gegeven worden.</a:t>
            </a:r>
            <a:endParaRPr lang="nl-NL" dirty="0"/>
          </a:p>
        </p:txBody>
      </p:sp>
      <p:pic>
        <p:nvPicPr>
          <p:cNvPr id="4" name="Afbeelding 3" descr="Afbeelding met tekst, schermopname, diagram, Kleurrijkheid&#10;&#10;Automatisch gegenereerde beschrijving">
            <a:extLst>
              <a:ext uri="{FF2B5EF4-FFF2-40B4-BE49-F238E27FC236}">
                <a16:creationId xmlns:a16="http://schemas.microsoft.com/office/drawing/2014/main" id="{A47A28A8-A467-5826-5275-A60A717F16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44" y="1376884"/>
            <a:ext cx="3465559" cy="3810200"/>
          </a:xfrm>
          <a:prstGeom prst="rect">
            <a:avLst/>
          </a:prstGeom>
        </p:spPr>
      </p:pic>
      <p:pic>
        <p:nvPicPr>
          <p:cNvPr id="7" name="Afbeelding 6" descr="Afbeelding met tekst, schermopname, Lettertype&#10;&#10;Automatisch gegenereerde beschrijving">
            <a:extLst>
              <a:ext uri="{FF2B5EF4-FFF2-40B4-BE49-F238E27FC236}">
                <a16:creationId xmlns:a16="http://schemas.microsoft.com/office/drawing/2014/main" id="{AA5EDA3A-406D-31B9-52EA-1C31B9D37B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362" y="1726284"/>
            <a:ext cx="1749952" cy="3460800"/>
          </a:xfrm>
          <a:prstGeom prst="rect">
            <a:avLst/>
          </a:prstGeom>
        </p:spPr>
      </p:pic>
      <p:pic>
        <p:nvPicPr>
          <p:cNvPr id="9" name="Afbeelding 8" descr="Afbeelding met tekst, schermopname, Kleurrijkheid, cirkel&#10;&#10;Automatisch gegenereerde beschrijving">
            <a:extLst>
              <a:ext uri="{FF2B5EF4-FFF2-40B4-BE49-F238E27FC236}">
                <a16:creationId xmlns:a16="http://schemas.microsoft.com/office/drawing/2014/main" id="{505844B5-D8B5-4266-C14F-1130594C0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3251" y="1376884"/>
            <a:ext cx="3632321" cy="3907945"/>
          </a:xfrm>
          <a:prstGeom prst="rect">
            <a:avLst/>
          </a:prstGeom>
        </p:spPr>
      </p:pic>
      <p:pic>
        <p:nvPicPr>
          <p:cNvPr id="18" name="Afbeelding 17" descr="Afbeelding met tekst, schermopname, document&#10;&#10;Automatisch gegenereerde beschrijving">
            <a:extLst>
              <a:ext uri="{FF2B5EF4-FFF2-40B4-BE49-F238E27FC236}">
                <a16:creationId xmlns:a16="http://schemas.microsoft.com/office/drawing/2014/main" id="{42146E0F-5CDA-38A2-8645-E5CB0FC096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9899" y="1325625"/>
            <a:ext cx="2072777" cy="5030725"/>
          </a:xfrm>
          <a:prstGeom prst="rect">
            <a:avLst/>
          </a:prstGeom>
        </p:spPr>
      </p:pic>
    </p:spTree>
    <p:extLst>
      <p:ext uri="{BB962C8B-B14F-4D97-AF65-F5344CB8AC3E}">
        <p14:creationId xmlns:p14="http://schemas.microsoft.com/office/powerpoint/2010/main" val="2284123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3331B8D7-C949-7F89-D1A4-B93C9DEC414B}"/>
              </a:ext>
            </a:extLst>
          </p:cNvPr>
          <p:cNvSpPr>
            <a:spLocks noGrp="1"/>
          </p:cNvSpPr>
          <p:nvPr>
            <p:ph type="sldNum" sz="quarter" idx="12"/>
          </p:nvPr>
        </p:nvSpPr>
        <p:spPr/>
        <p:txBody>
          <a:bodyPr/>
          <a:lstStyle/>
          <a:p>
            <a:fld id="{D68B3F2B-E202-4376-8508-A508ED334532}" type="slidenum">
              <a:rPr lang="nl-NL" smtClean="0"/>
              <a:t>14</a:t>
            </a:fld>
            <a:endParaRPr lang="nl-NL"/>
          </a:p>
        </p:txBody>
      </p:sp>
      <p:sp>
        <p:nvSpPr>
          <p:cNvPr id="6" name="Tekstvak 5">
            <a:extLst>
              <a:ext uri="{FF2B5EF4-FFF2-40B4-BE49-F238E27FC236}">
                <a16:creationId xmlns:a16="http://schemas.microsoft.com/office/drawing/2014/main" id="{2C0BC922-06CB-BBB0-A1C4-7581E6C15E27}"/>
              </a:ext>
            </a:extLst>
          </p:cNvPr>
          <p:cNvSpPr txBox="1"/>
          <p:nvPr/>
        </p:nvSpPr>
        <p:spPr>
          <a:xfrm>
            <a:off x="439880" y="5479027"/>
            <a:ext cx="8953193" cy="830997"/>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ea typeface="+mn-lt"/>
                <a:cs typeface="+mn-lt"/>
              </a:rPr>
              <a:t>In Q3 2024 waren er in het weekend 33 aanvragen afkomstig vanuit de </a:t>
            </a:r>
            <a:r>
              <a:rPr lang="nl-NL" sz="1600" dirty="0" err="1">
                <a:solidFill>
                  <a:srgbClr val="7EC8C4"/>
                </a:solidFill>
                <a:ea typeface="+mn-lt"/>
                <a:cs typeface="+mn-lt"/>
              </a:rPr>
              <a:t>HAP’s</a:t>
            </a:r>
            <a:r>
              <a:rPr lang="nl-NL" sz="1600" dirty="0">
                <a:solidFill>
                  <a:srgbClr val="7EC8C4"/>
                </a:solidFill>
                <a:ea typeface="+mn-lt"/>
                <a:cs typeface="+mn-lt"/>
              </a:rPr>
              <a:t>  en 15 vanuit de </a:t>
            </a:r>
            <a:r>
              <a:rPr lang="nl-NL" sz="1600" dirty="0" err="1">
                <a:solidFill>
                  <a:srgbClr val="7EC8C4"/>
                </a:solidFill>
                <a:ea typeface="+mn-lt"/>
                <a:cs typeface="+mn-lt"/>
              </a:rPr>
              <a:t>SEH's</a:t>
            </a:r>
            <a:r>
              <a:rPr lang="nl-NL" sz="1600" dirty="0">
                <a:solidFill>
                  <a:srgbClr val="7EC8C4"/>
                </a:solidFill>
                <a:ea typeface="+mn-lt"/>
                <a:cs typeface="+mn-lt"/>
              </a:rPr>
              <a:t>.</a:t>
            </a:r>
          </a:p>
          <a:p>
            <a:r>
              <a:rPr lang="nl-NL" sz="1600" dirty="0">
                <a:solidFill>
                  <a:srgbClr val="7EC8C4"/>
                </a:solidFill>
                <a:ea typeface="+mn-lt"/>
                <a:cs typeface="+mn-lt"/>
              </a:rPr>
              <a:t>In Q2 2024 waren er in het weekend 31 aanvragen afkomstig vanuit de HAP's en </a:t>
            </a:r>
            <a:r>
              <a:rPr lang="nl-NL" sz="1600" b="1" dirty="0">
                <a:solidFill>
                  <a:srgbClr val="7EC8C4"/>
                </a:solidFill>
                <a:ea typeface="+mn-lt"/>
                <a:cs typeface="+mn-lt"/>
              </a:rPr>
              <a:t>15</a:t>
            </a:r>
            <a:r>
              <a:rPr lang="nl-NL" sz="1600" dirty="0">
                <a:solidFill>
                  <a:srgbClr val="7EC8C4"/>
                </a:solidFill>
                <a:ea typeface="+mn-lt"/>
                <a:cs typeface="+mn-lt"/>
              </a:rPr>
              <a:t> vanuit de SEH’s.</a:t>
            </a:r>
            <a:endParaRPr lang="nl-NL" dirty="0"/>
          </a:p>
          <a:p>
            <a:r>
              <a:rPr lang="nl-NL" sz="1600" dirty="0">
                <a:solidFill>
                  <a:srgbClr val="7EC8C4"/>
                </a:solidFill>
                <a:ea typeface="+mn-lt"/>
                <a:cs typeface="+mn-lt"/>
              </a:rPr>
              <a:t>In Q1 2024 waren er in het weekend 30 aanvragen afkomstig vanuit de HAP's en 24 vanuit de SEH’s.</a:t>
            </a:r>
            <a:endParaRPr lang="nl-NL" dirty="0">
              <a:ea typeface="Calibri" panose="020F0502020204030204"/>
              <a:cs typeface="Calibri" panose="020F0502020204030204"/>
            </a:endParaRPr>
          </a:p>
        </p:txBody>
      </p:sp>
      <p:sp>
        <p:nvSpPr>
          <p:cNvPr id="8" name="Titel 1">
            <a:extLst>
              <a:ext uri="{FF2B5EF4-FFF2-40B4-BE49-F238E27FC236}">
                <a16:creationId xmlns:a16="http://schemas.microsoft.com/office/drawing/2014/main" id="{7F483CCC-0EAB-1006-C375-A74DD150FD12}"/>
              </a:ext>
            </a:extLst>
          </p:cNvPr>
          <p:cNvSpPr txBox="1">
            <a:spLocks/>
          </p:cNvSpPr>
          <p:nvPr/>
        </p:nvSpPr>
        <p:spPr>
          <a:xfrm>
            <a:off x="299355" y="322607"/>
            <a:ext cx="10599873" cy="578904"/>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Aanvragen weekenden</a:t>
            </a:r>
            <a:endParaRPr lang="nl-NL" dirty="0">
              <a:cs typeface="Calibri Light"/>
            </a:endParaRPr>
          </a:p>
          <a:p>
            <a:endParaRPr lang="nl-NL" sz="3200" dirty="0">
              <a:solidFill>
                <a:srgbClr val="4CB8B1"/>
              </a:solidFill>
              <a:cs typeface="Calibri Light"/>
            </a:endParaRPr>
          </a:p>
        </p:txBody>
      </p:sp>
      <p:pic>
        <p:nvPicPr>
          <p:cNvPr id="10" name="Afbeelding 5">
            <a:extLst>
              <a:ext uri="{FF2B5EF4-FFF2-40B4-BE49-F238E27FC236}">
                <a16:creationId xmlns:a16="http://schemas.microsoft.com/office/drawing/2014/main" id="{0934D828-7031-7D3E-DA3E-1D3729F8A7A9}"/>
              </a:ext>
            </a:extLst>
          </p:cNvPr>
          <p:cNvPicPr>
            <a:picLocks noChangeAspect="1"/>
          </p:cNvPicPr>
          <p:nvPr/>
        </p:nvPicPr>
        <p:blipFill>
          <a:blip r:embed="rId2"/>
          <a:stretch>
            <a:fillRect/>
          </a:stretch>
        </p:blipFill>
        <p:spPr>
          <a:xfrm>
            <a:off x="10783032" y="24423"/>
            <a:ext cx="1352550" cy="1143000"/>
          </a:xfrm>
          <a:prstGeom prst="rect">
            <a:avLst/>
          </a:prstGeom>
        </p:spPr>
      </p:pic>
      <p:sp>
        <p:nvSpPr>
          <p:cNvPr id="15" name="Tekstvak 14">
            <a:extLst>
              <a:ext uri="{FF2B5EF4-FFF2-40B4-BE49-F238E27FC236}">
                <a16:creationId xmlns:a16="http://schemas.microsoft.com/office/drawing/2014/main" id="{9703BE8F-C96A-DF04-D9FA-AE8B7387B6BF}"/>
              </a:ext>
            </a:extLst>
          </p:cNvPr>
          <p:cNvSpPr txBox="1"/>
          <p:nvPr/>
        </p:nvSpPr>
        <p:spPr>
          <a:xfrm>
            <a:off x="5242714" y="1106786"/>
            <a:ext cx="4150359" cy="4278094"/>
          </a:xfrm>
          <a:prstGeom prst="rect">
            <a:avLst/>
          </a:prstGeom>
          <a:noFill/>
          <a:ln w="28575">
            <a:solidFill>
              <a:srgbClr val="0070C0"/>
            </a:solidFill>
          </a:ln>
        </p:spPr>
        <p:txBody>
          <a:bodyPr wrap="square" lIns="91440" tIns="45720" rIns="91440" bIns="45720" rtlCol="0" anchor="t">
            <a:spAutoFit/>
          </a:bodyPr>
          <a:lstStyle/>
          <a:p>
            <a:r>
              <a:rPr lang="nl-NL" sz="1600" dirty="0">
                <a:solidFill>
                  <a:srgbClr val="7EC8C4"/>
                </a:solidFill>
                <a:cs typeface="Calibri"/>
              </a:rPr>
              <a:t>In Q3 2024 zijn in het weekend </a:t>
            </a:r>
            <a:r>
              <a:rPr lang="nl-NL" sz="1600" b="1" dirty="0">
                <a:solidFill>
                  <a:srgbClr val="7EC8C4"/>
                </a:solidFill>
                <a:cs typeface="Calibri"/>
              </a:rPr>
              <a:t>48 </a:t>
            </a:r>
            <a:r>
              <a:rPr lang="nl-NL" sz="1600" dirty="0">
                <a:solidFill>
                  <a:srgbClr val="7EC8C4"/>
                </a:solidFill>
                <a:cs typeface="Calibri"/>
              </a:rPr>
              <a:t>aanvragen binnen gekomen.  </a:t>
            </a:r>
          </a:p>
          <a:p>
            <a:endParaRPr lang="nl-NL" sz="1600" dirty="0"/>
          </a:p>
          <a:p>
            <a:r>
              <a:rPr lang="nl-NL" sz="1600" dirty="0">
                <a:solidFill>
                  <a:srgbClr val="7EC8C4"/>
                </a:solidFill>
                <a:cs typeface="Calibri"/>
              </a:rPr>
              <a:t>22 aanvragen hebben tot plaatsing cliënt geleid. Dit is inclusief 1 cliënt waarvoor wijkverpleging is geregeld. </a:t>
            </a:r>
            <a:endParaRPr lang="nl-NL" dirty="0"/>
          </a:p>
          <a:p>
            <a:endParaRPr lang="nl-NL" sz="1600" dirty="0">
              <a:solidFill>
                <a:srgbClr val="7EC8C4"/>
              </a:solidFill>
              <a:cs typeface="Calibri"/>
            </a:endParaRPr>
          </a:p>
          <a:p>
            <a:r>
              <a:rPr lang="nl-NL" sz="1600" dirty="0">
                <a:solidFill>
                  <a:srgbClr val="7EC8C4"/>
                </a:solidFill>
                <a:cs typeface="Calibri"/>
              </a:rPr>
              <a:t>17 cliënten zijn niet geplaatst: 8x is advies gegeven en </a:t>
            </a:r>
            <a:r>
              <a:rPr lang="nl-NL" sz="1600" b="1" dirty="0">
                <a:solidFill>
                  <a:srgbClr val="7EC8C4"/>
                </a:solidFill>
                <a:cs typeface="Calibri"/>
              </a:rPr>
              <a:t>voor 9 cliënten was geen tijdelijk verblijf bed beschikbaar, terwijl dit wel de juiste zorg op de juiste plek zou zijn geweest.</a:t>
            </a:r>
          </a:p>
          <a:p>
            <a:r>
              <a:rPr lang="nl-NL" sz="1600" b="1" dirty="0">
                <a:solidFill>
                  <a:srgbClr val="7EC8C4"/>
                </a:solidFill>
                <a:cs typeface="Calibri"/>
              </a:rPr>
              <a:t> </a:t>
            </a:r>
            <a:endParaRPr lang="nl-NL" sz="1600" b="1" dirty="0">
              <a:solidFill>
                <a:srgbClr val="7EC8C4"/>
              </a:solidFill>
              <a:ea typeface="Calibri"/>
              <a:cs typeface="Calibri"/>
            </a:endParaRPr>
          </a:p>
          <a:p>
            <a:r>
              <a:rPr lang="nl-NL" sz="1600" dirty="0">
                <a:solidFill>
                  <a:srgbClr val="7EC8C4"/>
                </a:solidFill>
                <a:cs typeface="Calibri"/>
              </a:rPr>
              <a:t>3 cliënten verwijzing eigen regio, dit zijn crisis aanmeldingen die van ander zorgkantoor.</a:t>
            </a:r>
          </a:p>
          <a:p>
            <a:endParaRPr lang="nl-NL" sz="1600" dirty="0">
              <a:solidFill>
                <a:srgbClr val="7EC8C4"/>
              </a:solidFill>
              <a:cs typeface="Calibri"/>
            </a:endParaRPr>
          </a:p>
          <a:p>
            <a:r>
              <a:rPr lang="nl-NL" sz="1600" dirty="0">
                <a:solidFill>
                  <a:srgbClr val="7EC8C4"/>
                </a:solidFill>
                <a:cs typeface="Calibri"/>
              </a:rPr>
              <a:t>6 aanvragen zijn door de verwijzer of cliënt geannuleerd.</a:t>
            </a:r>
            <a:endParaRPr lang="nl-NL" dirty="0"/>
          </a:p>
        </p:txBody>
      </p:sp>
      <p:pic>
        <p:nvPicPr>
          <p:cNvPr id="4" name="Afbeelding 3" descr="Afbeelding met tekst, schermopname, diagram, Lettertype&#10;&#10;Automatisch gegenereerde beschrijving">
            <a:extLst>
              <a:ext uri="{FF2B5EF4-FFF2-40B4-BE49-F238E27FC236}">
                <a16:creationId xmlns:a16="http://schemas.microsoft.com/office/drawing/2014/main" id="{8796CD59-FF1A-8797-73AF-E1D024091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04" y="1635218"/>
            <a:ext cx="3848341" cy="3741172"/>
          </a:xfrm>
          <a:prstGeom prst="rect">
            <a:avLst/>
          </a:prstGeom>
        </p:spPr>
      </p:pic>
      <p:sp>
        <p:nvSpPr>
          <p:cNvPr id="9" name="Stroomdiagram: Gegevens 8">
            <a:extLst>
              <a:ext uri="{FF2B5EF4-FFF2-40B4-BE49-F238E27FC236}">
                <a16:creationId xmlns:a16="http://schemas.microsoft.com/office/drawing/2014/main" id="{C694B251-D76B-24A8-1CCE-2C344A5CCE18}"/>
              </a:ext>
            </a:extLst>
          </p:cNvPr>
          <p:cNvSpPr/>
          <p:nvPr/>
        </p:nvSpPr>
        <p:spPr>
          <a:xfrm>
            <a:off x="3045594" y="4824820"/>
            <a:ext cx="1412451" cy="448932"/>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2806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E29DAA2-D223-4D6D-EF0E-CC0C7E92F5BC}"/>
              </a:ext>
            </a:extLst>
          </p:cNvPr>
          <p:cNvSpPr/>
          <p:nvPr/>
        </p:nvSpPr>
        <p:spPr>
          <a:xfrm>
            <a:off x="0" y="4"/>
            <a:ext cx="12191999" cy="6857996"/>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object 6">
            <a:extLst>
              <a:ext uri="{FF2B5EF4-FFF2-40B4-BE49-F238E27FC236}">
                <a16:creationId xmlns:a16="http://schemas.microsoft.com/office/drawing/2014/main" id="{37A5C609-BAFA-A3BD-867D-F607F28ABE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56AD7F29-1861-7A7B-AAAE-502C891BDA69}"/>
              </a:ext>
            </a:extLst>
          </p:cNvPr>
          <p:cNvSpPr>
            <a:spLocks noGrp="1"/>
          </p:cNvSpPr>
          <p:nvPr>
            <p:ph type="sldNum" sz="quarter" idx="12"/>
          </p:nvPr>
        </p:nvSpPr>
        <p:spPr/>
        <p:txBody>
          <a:bodyPr/>
          <a:lstStyle/>
          <a:p>
            <a:fld id="{D68B3F2B-E202-4376-8508-A508ED334532}" type="slidenum">
              <a:rPr lang="nl-NL" smtClean="0"/>
              <a:t>15</a:t>
            </a:fld>
            <a:endParaRPr lang="nl-NL"/>
          </a:p>
        </p:txBody>
      </p:sp>
      <p:pic>
        <p:nvPicPr>
          <p:cNvPr id="6" name="Afbeelding 5" descr="Afbeelding met tekst, Lettertype, schermopname, Graphics&#10;&#10;Automatisch gegenereerde beschrijving">
            <a:extLst>
              <a:ext uri="{FF2B5EF4-FFF2-40B4-BE49-F238E27FC236}">
                <a16:creationId xmlns:a16="http://schemas.microsoft.com/office/drawing/2014/main" id="{696EDE66-1775-995F-C323-D6E900373486}"/>
              </a:ext>
            </a:extLst>
          </p:cNvPr>
          <p:cNvPicPr>
            <a:picLocks noChangeAspect="1"/>
          </p:cNvPicPr>
          <p:nvPr/>
        </p:nvPicPr>
        <p:blipFill>
          <a:blip r:embed="rId3"/>
          <a:stretch>
            <a:fillRect/>
          </a:stretch>
        </p:blipFill>
        <p:spPr>
          <a:xfrm>
            <a:off x="4448175" y="4647711"/>
            <a:ext cx="7439025" cy="1705952"/>
          </a:xfrm>
          <a:prstGeom prst="rect">
            <a:avLst/>
          </a:prstGeom>
        </p:spPr>
      </p:pic>
    </p:spTree>
    <p:extLst>
      <p:ext uri="{BB962C8B-B14F-4D97-AF65-F5344CB8AC3E}">
        <p14:creationId xmlns:p14="http://schemas.microsoft.com/office/powerpoint/2010/main" val="360946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hoek 20">
            <a:extLst>
              <a:ext uri="{FF2B5EF4-FFF2-40B4-BE49-F238E27FC236}">
                <a16:creationId xmlns:a16="http://schemas.microsoft.com/office/drawing/2014/main" id="{AC794F02-8B6A-E0F3-4549-A792D9C8D3DB}"/>
              </a:ext>
            </a:extLst>
          </p:cNvPr>
          <p:cNvSpPr/>
          <p:nvPr/>
        </p:nvSpPr>
        <p:spPr>
          <a:xfrm>
            <a:off x="1778000" y="1289484"/>
            <a:ext cx="618025" cy="3750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324038"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aantal plaatsingen</a:t>
            </a:r>
          </a:p>
          <a:p>
            <a:endParaRPr lang="nl-NL">
              <a:solidFill>
                <a:srgbClr val="4CB8B1"/>
              </a:solidFill>
            </a:endParaRPr>
          </a:p>
        </p:txBody>
      </p:sp>
      <p:pic>
        <p:nvPicPr>
          <p:cNvPr id="10" name="Afbeelding 9">
            <a:extLst>
              <a:ext uri="{FF2B5EF4-FFF2-40B4-BE49-F238E27FC236}">
                <a16:creationId xmlns:a16="http://schemas.microsoft.com/office/drawing/2014/main" id="{27D6E0EF-BDA6-2FF8-2550-27066AB02D97}"/>
              </a:ext>
            </a:extLst>
          </p:cNvPr>
          <p:cNvPicPr>
            <a:picLocks noChangeAspect="1"/>
          </p:cNvPicPr>
          <p:nvPr/>
        </p:nvPicPr>
        <p:blipFill>
          <a:blip r:embed="rId3"/>
          <a:stretch>
            <a:fillRect/>
          </a:stretch>
        </p:blipFill>
        <p:spPr>
          <a:xfrm>
            <a:off x="10641429" y="102358"/>
            <a:ext cx="1414093" cy="1133475"/>
          </a:xfrm>
          <a:prstGeom prst="rect">
            <a:avLst/>
          </a:prstGeom>
          <a:ln>
            <a:noFill/>
          </a:ln>
        </p:spPr>
      </p:pic>
      <p:sp>
        <p:nvSpPr>
          <p:cNvPr id="2" name="Tijdelijke aanduiding voor dianummer 1">
            <a:extLst>
              <a:ext uri="{FF2B5EF4-FFF2-40B4-BE49-F238E27FC236}">
                <a16:creationId xmlns:a16="http://schemas.microsoft.com/office/drawing/2014/main" id="{4A569418-8A80-B91C-5F02-CB8936BFF407}"/>
              </a:ext>
            </a:extLst>
          </p:cNvPr>
          <p:cNvSpPr>
            <a:spLocks noGrp="1"/>
          </p:cNvSpPr>
          <p:nvPr>
            <p:ph type="sldNum" sz="quarter" idx="12"/>
          </p:nvPr>
        </p:nvSpPr>
        <p:spPr/>
        <p:txBody>
          <a:bodyPr/>
          <a:lstStyle/>
          <a:p>
            <a:fld id="{D68B3F2B-E202-4376-8508-A508ED334532}" type="slidenum">
              <a:rPr lang="nl-NL" smtClean="0"/>
              <a:t>16</a:t>
            </a:fld>
            <a:endParaRPr lang="nl-NL"/>
          </a:p>
        </p:txBody>
      </p:sp>
      <p:sp>
        <p:nvSpPr>
          <p:cNvPr id="7" name="Tekstvak 1">
            <a:extLst>
              <a:ext uri="{FF2B5EF4-FFF2-40B4-BE49-F238E27FC236}">
                <a16:creationId xmlns:a16="http://schemas.microsoft.com/office/drawing/2014/main" id="{923E2073-1025-9DF1-1B6F-75654B001F85}"/>
              </a:ext>
            </a:extLst>
          </p:cNvPr>
          <p:cNvSpPr txBox="1"/>
          <p:nvPr/>
        </p:nvSpPr>
        <p:spPr>
          <a:xfrm>
            <a:off x="6306153" y="5612712"/>
            <a:ext cx="3600307" cy="830997"/>
          </a:xfrm>
          <a:prstGeom prst="rect">
            <a:avLst/>
          </a:prstGeom>
          <a:noFill/>
          <a:ln w="28575">
            <a:solidFill>
              <a:srgbClr val="0070C0"/>
            </a:solidFill>
          </a:ln>
        </p:spPr>
        <p:txBody>
          <a:bodyPr wrap="square" lIns="91440" tIns="45720" rIns="91440" bIns="4572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solidFill>
                  <a:srgbClr val="7EC8C4"/>
                </a:solidFill>
                <a:cs typeface="Calibri"/>
              </a:rPr>
              <a:t>In deze tabel is zichtbaar met welke indicatie de cliënten, na triage, zijn geplaatst in Q3 2024</a:t>
            </a:r>
            <a:endParaRPr lang="nl-NL" dirty="0">
              <a:solidFill>
                <a:srgbClr val="7EC8C4"/>
              </a:solidFill>
              <a:cs typeface="Calibri"/>
            </a:endParaRPr>
          </a:p>
        </p:txBody>
      </p:sp>
      <p:sp>
        <p:nvSpPr>
          <p:cNvPr id="8" name="Tekstvak 1">
            <a:extLst>
              <a:ext uri="{FF2B5EF4-FFF2-40B4-BE49-F238E27FC236}">
                <a16:creationId xmlns:a16="http://schemas.microsoft.com/office/drawing/2014/main" id="{923E2073-1025-9DF1-1B6F-75654B001F85}"/>
              </a:ext>
            </a:extLst>
          </p:cNvPr>
          <p:cNvSpPr txBox="1"/>
          <p:nvPr/>
        </p:nvSpPr>
        <p:spPr>
          <a:xfrm>
            <a:off x="594877" y="5554989"/>
            <a:ext cx="3490818" cy="830997"/>
          </a:xfrm>
          <a:prstGeom prst="rect">
            <a:avLst/>
          </a:prstGeom>
          <a:noFill/>
          <a:ln w="28575">
            <a:solidFill>
              <a:srgbClr val="0070C0"/>
            </a:solidFill>
          </a:ln>
        </p:spPr>
        <p:txBody>
          <a:bodyPr wrap="square" lIns="91440" tIns="45720" rIns="91440" bIns="4572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dirty="0">
                <a:solidFill>
                  <a:srgbClr val="7EC8C4"/>
                </a:solidFill>
                <a:cs typeface="Calibri"/>
              </a:rPr>
              <a:t>In deze tabel is zichtbaar met welke indicatie de aanvragen zijn aangemeld bij het ZCC in Q3 2024</a:t>
            </a:r>
            <a:endParaRPr lang="nl-NL" dirty="0">
              <a:cs typeface="Calibri"/>
            </a:endParaRPr>
          </a:p>
        </p:txBody>
      </p:sp>
      <p:sp>
        <p:nvSpPr>
          <p:cNvPr id="18" name="Rechthoek 17">
            <a:extLst>
              <a:ext uri="{FF2B5EF4-FFF2-40B4-BE49-F238E27FC236}">
                <a16:creationId xmlns:a16="http://schemas.microsoft.com/office/drawing/2014/main" id="{5D5A1739-BBB2-0521-D01A-D829495D3CBE}"/>
              </a:ext>
            </a:extLst>
          </p:cNvPr>
          <p:cNvSpPr/>
          <p:nvPr/>
        </p:nvSpPr>
        <p:spPr>
          <a:xfrm>
            <a:off x="473673" y="1032830"/>
            <a:ext cx="1624637" cy="38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20" name="Rechthoek 19">
            <a:extLst>
              <a:ext uri="{FF2B5EF4-FFF2-40B4-BE49-F238E27FC236}">
                <a16:creationId xmlns:a16="http://schemas.microsoft.com/office/drawing/2014/main" id="{C2C27D10-6499-EABC-52BC-C201E9C29C3A}"/>
              </a:ext>
            </a:extLst>
          </p:cNvPr>
          <p:cNvSpPr/>
          <p:nvPr/>
        </p:nvSpPr>
        <p:spPr>
          <a:xfrm>
            <a:off x="5961125" y="1010084"/>
            <a:ext cx="1506475" cy="6557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32" name="Rechthoek 31">
            <a:extLst>
              <a:ext uri="{FF2B5EF4-FFF2-40B4-BE49-F238E27FC236}">
                <a16:creationId xmlns:a16="http://schemas.microsoft.com/office/drawing/2014/main" id="{0776343B-3C6E-AAC3-29FE-3B6B84249371}"/>
              </a:ext>
            </a:extLst>
          </p:cNvPr>
          <p:cNvSpPr/>
          <p:nvPr/>
        </p:nvSpPr>
        <p:spPr>
          <a:xfrm>
            <a:off x="5645763" y="909738"/>
            <a:ext cx="1564786" cy="756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33" name="Rechthoek 32">
            <a:extLst>
              <a:ext uri="{FF2B5EF4-FFF2-40B4-BE49-F238E27FC236}">
                <a16:creationId xmlns:a16="http://schemas.microsoft.com/office/drawing/2014/main" id="{C3170490-F45E-47A2-68BE-EDBF8A52E95B}"/>
              </a:ext>
            </a:extLst>
          </p:cNvPr>
          <p:cNvSpPr/>
          <p:nvPr/>
        </p:nvSpPr>
        <p:spPr>
          <a:xfrm>
            <a:off x="7384029" y="1245288"/>
            <a:ext cx="1071687" cy="241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34" name="Rechthoek 33">
            <a:extLst>
              <a:ext uri="{FF2B5EF4-FFF2-40B4-BE49-F238E27FC236}">
                <a16:creationId xmlns:a16="http://schemas.microsoft.com/office/drawing/2014/main" id="{20E94A9B-5188-B92F-39F2-FC058D953812}"/>
              </a:ext>
            </a:extLst>
          </p:cNvPr>
          <p:cNvSpPr/>
          <p:nvPr/>
        </p:nvSpPr>
        <p:spPr>
          <a:xfrm flipH="1">
            <a:off x="7646710" y="1764638"/>
            <a:ext cx="229354" cy="45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endParaRPr>
          </a:p>
        </p:txBody>
      </p:sp>
      <p:sp>
        <p:nvSpPr>
          <p:cNvPr id="37" name="Rechthoek 36">
            <a:extLst>
              <a:ext uri="{FF2B5EF4-FFF2-40B4-BE49-F238E27FC236}">
                <a16:creationId xmlns:a16="http://schemas.microsoft.com/office/drawing/2014/main" id="{B809BB84-574F-8FC0-3D63-EB1243C7DC4B}"/>
              </a:ext>
            </a:extLst>
          </p:cNvPr>
          <p:cNvSpPr/>
          <p:nvPr/>
        </p:nvSpPr>
        <p:spPr>
          <a:xfrm>
            <a:off x="5459104" y="1719014"/>
            <a:ext cx="229354" cy="26380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EB6F491-9205-65C0-DBCF-72C31EF2FFDB}"/>
              </a:ext>
            </a:extLst>
          </p:cNvPr>
          <p:cNvSpPr/>
          <p:nvPr/>
        </p:nvSpPr>
        <p:spPr>
          <a:xfrm>
            <a:off x="4313355" y="2128208"/>
            <a:ext cx="226541" cy="26361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CB042808-F89F-6F3E-3C4C-ADDA7BCB00DC}"/>
              </a:ext>
            </a:extLst>
          </p:cNvPr>
          <p:cNvSpPr txBox="1"/>
          <p:nvPr/>
        </p:nvSpPr>
        <p:spPr>
          <a:xfrm>
            <a:off x="7802088" y="2945081"/>
            <a:ext cx="184731" cy="369332"/>
          </a:xfrm>
          <a:prstGeom prst="rect">
            <a:avLst/>
          </a:prstGeom>
          <a:noFill/>
        </p:spPr>
        <p:txBody>
          <a:bodyPr wrap="none" rtlCol="0">
            <a:spAutoFit/>
          </a:bodyPr>
          <a:lstStyle/>
          <a:p>
            <a:endParaRPr lang="nl-NL" dirty="0"/>
          </a:p>
        </p:txBody>
      </p:sp>
      <p:pic>
        <p:nvPicPr>
          <p:cNvPr id="4" name="Afbeelding 3" descr="Afbeelding met tekst, schermopname, nummer, Lettertype&#10;&#10;Automatisch gegenereerde beschrijving">
            <a:extLst>
              <a:ext uri="{FF2B5EF4-FFF2-40B4-BE49-F238E27FC236}">
                <a16:creationId xmlns:a16="http://schemas.microsoft.com/office/drawing/2014/main" id="{78C9EC9D-5CE2-1791-36D4-C4654FC0E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67" y="1546957"/>
            <a:ext cx="4789186" cy="3408897"/>
          </a:xfrm>
          <a:prstGeom prst="rect">
            <a:avLst/>
          </a:prstGeom>
        </p:spPr>
      </p:pic>
      <p:pic>
        <p:nvPicPr>
          <p:cNvPr id="13" name="Afbeelding 12" descr="Afbeelding met tekst, schermopname, nummer, Lettertype&#10;&#10;Automatisch gegenereerde beschrijving">
            <a:extLst>
              <a:ext uri="{FF2B5EF4-FFF2-40B4-BE49-F238E27FC236}">
                <a16:creationId xmlns:a16="http://schemas.microsoft.com/office/drawing/2014/main" id="{3EA1709F-CD2B-E7B4-9676-67372CE788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643" y="1791402"/>
            <a:ext cx="5343482" cy="3670037"/>
          </a:xfrm>
          <a:prstGeom prst="rect">
            <a:avLst/>
          </a:prstGeom>
        </p:spPr>
      </p:pic>
    </p:spTree>
    <p:extLst>
      <p:ext uri="{BB962C8B-B14F-4D97-AF65-F5344CB8AC3E}">
        <p14:creationId xmlns:p14="http://schemas.microsoft.com/office/powerpoint/2010/main" val="178833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B4CFAED-B93A-74E8-46F1-79278A94231A}"/>
              </a:ext>
            </a:extLst>
          </p:cNvPr>
          <p:cNvPicPr>
            <a:picLocks noChangeAspect="1"/>
          </p:cNvPicPr>
          <p:nvPr/>
        </p:nvPicPr>
        <p:blipFill>
          <a:blip r:embed="rId2"/>
          <a:stretch>
            <a:fillRect/>
          </a:stretch>
        </p:blipFill>
        <p:spPr>
          <a:xfrm>
            <a:off x="5927139" y="1331262"/>
            <a:ext cx="5527682" cy="3960631"/>
          </a:xfrm>
          <a:prstGeom prst="rect">
            <a:avLst/>
          </a:prstGeom>
          <a:ln>
            <a:noFill/>
          </a:ln>
        </p:spPr>
      </p:pic>
      <p:sp>
        <p:nvSpPr>
          <p:cNvPr id="2" name="Tijdelijke aanduiding voor dianummer 1">
            <a:extLst>
              <a:ext uri="{FF2B5EF4-FFF2-40B4-BE49-F238E27FC236}">
                <a16:creationId xmlns:a16="http://schemas.microsoft.com/office/drawing/2014/main" id="{72685CAE-ED95-191B-F133-7C6538A949AD}"/>
              </a:ext>
            </a:extLst>
          </p:cNvPr>
          <p:cNvSpPr>
            <a:spLocks noGrp="1"/>
          </p:cNvSpPr>
          <p:nvPr>
            <p:ph type="sldNum" sz="quarter" idx="12"/>
          </p:nvPr>
        </p:nvSpPr>
        <p:spPr/>
        <p:txBody>
          <a:bodyPr/>
          <a:lstStyle/>
          <a:p>
            <a:fld id="{D68B3F2B-E202-4376-8508-A508ED334532}" type="slidenum">
              <a:rPr lang="nl-NL" smtClean="0"/>
              <a:t>17</a:t>
            </a:fld>
            <a:endParaRPr lang="nl-NL"/>
          </a:p>
        </p:txBody>
      </p:sp>
      <p:sp>
        <p:nvSpPr>
          <p:cNvPr id="6" name="Titel 1">
            <a:extLst>
              <a:ext uri="{FF2B5EF4-FFF2-40B4-BE49-F238E27FC236}">
                <a16:creationId xmlns:a16="http://schemas.microsoft.com/office/drawing/2014/main" id="{4FBAD4EE-A59B-627D-7202-969A3332C605}"/>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rPr>
              <a:t>Overzicht plaatsingen per organisatie</a:t>
            </a:r>
          </a:p>
        </p:txBody>
      </p:sp>
      <p:pic>
        <p:nvPicPr>
          <p:cNvPr id="9" name="Afbeelding 5">
            <a:extLst>
              <a:ext uri="{FF2B5EF4-FFF2-40B4-BE49-F238E27FC236}">
                <a16:creationId xmlns:a16="http://schemas.microsoft.com/office/drawing/2014/main" id="{58EC0688-9E26-28CA-1F40-2C5F74BFD37B}"/>
              </a:ext>
            </a:extLst>
          </p:cNvPr>
          <p:cNvPicPr>
            <a:picLocks noChangeAspect="1"/>
          </p:cNvPicPr>
          <p:nvPr/>
        </p:nvPicPr>
        <p:blipFill>
          <a:blip r:embed="rId3"/>
          <a:stretch>
            <a:fillRect/>
          </a:stretch>
        </p:blipFill>
        <p:spPr>
          <a:xfrm>
            <a:off x="10681432" y="166663"/>
            <a:ext cx="1352550" cy="1143000"/>
          </a:xfrm>
          <a:prstGeom prst="rect">
            <a:avLst/>
          </a:prstGeom>
        </p:spPr>
      </p:pic>
      <p:sp>
        <p:nvSpPr>
          <p:cNvPr id="7" name="Tekstvak 6">
            <a:extLst>
              <a:ext uri="{FF2B5EF4-FFF2-40B4-BE49-F238E27FC236}">
                <a16:creationId xmlns:a16="http://schemas.microsoft.com/office/drawing/2014/main" id="{DB5D86B6-41CB-0B1E-33CA-4AF90565F20A}"/>
              </a:ext>
            </a:extLst>
          </p:cNvPr>
          <p:cNvSpPr txBox="1"/>
          <p:nvPr/>
        </p:nvSpPr>
        <p:spPr>
          <a:xfrm>
            <a:off x="472050" y="5465077"/>
            <a:ext cx="10910179" cy="954107"/>
          </a:xfrm>
          <a:prstGeom prst="rect">
            <a:avLst/>
          </a:prstGeom>
          <a:noFill/>
          <a:ln w="28575">
            <a:noFill/>
          </a:ln>
        </p:spPr>
        <p:txBody>
          <a:bodyPr wrap="square" lIns="91440" tIns="45720" rIns="91440" bIns="45720" rtlCol="0" anchor="t">
            <a:spAutoFit/>
          </a:bodyPr>
          <a:lstStyle/>
          <a:p>
            <a:r>
              <a:rPr lang="nl-NL" sz="1400" dirty="0">
                <a:solidFill>
                  <a:srgbClr val="7EC8C4"/>
                </a:solidFill>
              </a:rPr>
              <a:t>Overzicht van alle geplaatste cliënten, niet gefilterd op indicatie  Naast het plaatsen van cliënten bij de 18 betrokken VVT partners zijn er ook cliënten elders geplaats, zie ‘Anders’. Het gaat hierbij vooral om plaatsingen in een VVT instelling buiten de ROAZ regio Midden-Nederland of in een VVT instelling waar geen samenwerkingsafspraak mee bestaat. </a:t>
            </a:r>
          </a:p>
          <a:p>
            <a:r>
              <a:rPr lang="nl-NL" sz="1400" dirty="0">
                <a:solidFill>
                  <a:srgbClr val="7EC8C4"/>
                </a:solidFill>
                <a:ea typeface="Calibri"/>
                <a:cs typeface="Calibri"/>
              </a:rPr>
              <a:t>Bij 1 client is er wijkverpleging geregeld. </a:t>
            </a:r>
          </a:p>
        </p:txBody>
      </p:sp>
      <p:pic>
        <p:nvPicPr>
          <p:cNvPr id="12" name="Afbeelding 11" descr="Afbeelding met diagram, Perceel, lijn, Elektrisch blauw&#10;&#10;Automatisch gegenereerde beschrijving">
            <a:extLst>
              <a:ext uri="{FF2B5EF4-FFF2-40B4-BE49-F238E27FC236}">
                <a16:creationId xmlns:a16="http://schemas.microsoft.com/office/drawing/2014/main" id="{51745162-6A9C-16A1-8E8A-3BFF567AF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16" y="1513783"/>
            <a:ext cx="5749863" cy="3595588"/>
          </a:xfrm>
          <a:prstGeom prst="rect">
            <a:avLst/>
          </a:prstGeom>
        </p:spPr>
      </p:pic>
      <p:sp>
        <p:nvSpPr>
          <p:cNvPr id="4" name="Tekstvak 3">
            <a:extLst>
              <a:ext uri="{FF2B5EF4-FFF2-40B4-BE49-F238E27FC236}">
                <a16:creationId xmlns:a16="http://schemas.microsoft.com/office/drawing/2014/main" id="{70F567D7-C1D0-81F7-9FAF-C202730581A8}"/>
              </a:ext>
            </a:extLst>
          </p:cNvPr>
          <p:cNvSpPr txBox="1"/>
          <p:nvPr/>
        </p:nvSpPr>
        <p:spPr>
          <a:xfrm>
            <a:off x="4969934" y="1480907"/>
            <a:ext cx="11260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Q3 2024</a:t>
            </a:r>
          </a:p>
        </p:txBody>
      </p:sp>
      <p:sp>
        <p:nvSpPr>
          <p:cNvPr id="11" name="Tekstvak 10">
            <a:extLst>
              <a:ext uri="{FF2B5EF4-FFF2-40B4-BE49-F238E27FC236}">
                <a16:creationId xmlns:a16="http://schemas.microsoft.com/office/drawing/2014/main" id="{1C75A06A-4842-BB9E-6CD0-DBF7505CBE14}"/>
              </a:ext>
            </a:extLst>
          </p:cNvPr>
          <p:cNvSpPr txBox="1"/>
          <p:nvPr/>
        </p:nvSpPr>
        <p:spPr>
          <a:xfrm>
            <a:off x="10611218" y="1522931"/>
            <a:ext cx="22174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Q2 2024</a:t>
            </a:r>
          </a:p>
        </p:txBody>
      </p:sp>
    </p:spTree>
    <p:extLst>
      <p:ext uri="{BB962C8B-B14F-4D97-AF65-F5344CB8AC3E}">
        <p14:creationId xmlns:p14="http://schemas.microsoft.com/office/powerpoint/2010/main" val="686613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11BF48E-67F0-A1AD-546F-0C6DEB4EC8C9}"/>
              </a:ext>
            </a:extLst>
          </p:cNvPr>
          <p:cNvSpPr/>
          <p:nvPr/>
        </p:nvSpPr>
        <p:spPr>
          <a:xfrm>
            <a:off x="-225706" y="-40224"/>
            <a:ext cx="12465333" cy="7053645"/>
          </a:xfrm>
          <a:prstGeom prst="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a:extLst>
              <a:ext uri="{FF2B5EF4-FFF2-40B4-BE49-F238E27FC236}">
                <a16:creationId xmlns:a16="http://schemas.microsoft.com/office/drawing/2014/main" id="{644155C7-B6EC-8F54-B847-B204E50562FE}"/>
              </a:ext>
            </a:extLst>
          </p:cNvPr>
          <p:cNvSpPr>
            <a:spLocks noGrp="1"/>
          </p:cNvSpPr>
          <p:nvPr>
            <p:ph type="sldNum" sz="quarter" idx="12"/>
          </p:nvPr>
        </p:nvSpPr>
        <p:spPr/>
        <p:txBody>
          <a:bodyPr/>
          <a:lstStyle/>
          <a:p>
            <a:fld id="{D68B3F2B-E202-4376-8508-A508ED334532}" type="slidenum">
              <a:rPr lang="nl-NL" smtClean="0"/>
              <a:t>18</a:t>
            </a:fld>
            <a:endParaRPr lang="nl-NL"/>
          </a:p>
        </p:txBody>
      </p:sp>
      <p:pic>
        <p:nvPicPr>
          <p:cNvPr id="5" name="Afbeelding 5" descr="Afbeelding met tekst, buiten, lucht, geel&#10;&#10;Automatisch gegenereerde beschrijving">
            <a:extLst>
              <a:ext uri="{FF2B5EF4-FFF2-40B4-BE49-F238E27FC236}">
                <a16:creationId xmlns:a16="http://schemas.microsoft.com/office/drawing/2014/main" id="{EAE55416-7EF9-CD6F-72F8-9BF8FEB8DE3B}"/>
              </a:ext>
            </a:extLst>
          </p:cNvPr>
          <p:cNvPicPr>
            <a:picLocks noChangeAspect="1"/>
          </p:cNvPicPr>
          <p:nvPr/>
        </p:nvPicPr>
        <p:blipFill>
          <a:blip r:embed="rId2"/>
          <a:stretch>
            <a:fillRect/>
          </a:stretch>
        </p:blipFill>
        <p:spPr>
          <a:xfrm>
            <a:off x="-225706" y="-40224"/>
            <a:ext cx="5872973" cy="7057595"/>
          </a:xfrm>
          <a:prstGeom prst="rect">
            <a:avLst/>
          </a:prstGeom>
        </p:spPr>
      </p:pic>
      <p:sp>
        <p:nvSpPr>
          <p:cNvPr id="6" name="object 7">
            <a:extLst>
              <a:ext uri="{FF2B5EF4-FFF2-40B4-BE49-F238E27FC236}">
                <a16:creationId xmlns:a16="http://schemas.microsoft.com/office/drawing/2014/main" id="{FE541F8F-BA1E-B25F-7018-DC5352F3D587}"/>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 name="Afbeelding 2" descr="Afbeelding met tekst, Lettertype, schermopname, Graphics&#10;&#10;Automatisch gegenereerde beschrijving">
            <a:extLst>
              <a:ext uri="{FF2B5EF4-FFF2-40B4-BE49-F238E27FC236}">
                <a16:creationId xmlns:a16="http://schemas.microsoft.com/office/drawing/2014/main" id="{AF4D9EE8-E043-7BEE-618D-0CA0936A3508}"/>
              </a:ext>
            </a:extLst>
          </p:cNvPr>
          <p:cNvPicPr>
            <a:picLocks noChangeAspect="1"/>
          </p:cNvPicPr>
          <p:nvPr/>
        </p:nvPicPr>
        <p:blipFill>
          <a:blip r:embed="rId3"/>
          <a:stretch>
            <a:fillRect/>
          </a:stretch>
        </p:blipFill>
        <p:spPr>
          <a:xfrm>
            <a:off x="4848225" y="5106595"/>
            <a:ext cx="6877050" cy="1616860"/>
          </a:xfrm>
          <a:prstGeom prst="rect">
            <a:avLst/>
          </a:prstGeom>
        </p:spPr>
      </p:pic>
    </p:spTree>
    <p:extLst>
      <p:ext uri="{BB962C8B-B14F-4D97-AF65-F5344CB8AC3E}">
        <p14:creationId xmlns:p14="http://schemas.microsoft.com/office/powerpoint/2010/main" val="2371697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tekst, schermopname, Lettertype&#10;&#10;Automatisch gegenereerde beschrijving">
            <a:extLst>
              <a:ext uri="{FF2B5EF4-FFF2-40B4-BE49-F238E27FC236}">
                <a16:creationId xmlns:a16="http://schemas.microsoft.com/office/drawing/2014/main" id="{B6841B5F-1F45-316B-98D3-E91500511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95" y="1852580"/>
            <a:ext cx="4889500" cy="2320603"/>
          </a:xfrm>
          <a:prstGeom prst="rect">
            <a:avLst/>
          </a:prstGeom>
        </p:spPr>
      </p:pic>
      <p:sp>
        <p:nvSpPr>
          <p:cNvPr id="2" name="Tijdelijke aanduiding voor dianummer 1">
            <a:extLst>
              <a:ext uri="{FF2B5EF4-FFF2-40B4-BE49-F238E27FC236}">
                <a16:creationId xmlns:a16="http://schemas.microsoft.com/office/drawing/2014/main" id="{FD2B7404-4D9C-D643-0E97-093E17A0DFC7}"/>
              </a:ext>
            </a:extLst>
          </p:cNvPr>
          <p:cNvSpPr>
            <a:spLocks noGrp="1"/>
          </p:cNvSpPr>
          <p:nvPr>
            <p:ph type="sldNum" sz="quarter" idx="12"/>
          </p:nvPr>
        </p:nvSpPr>
        <p:spPr/>
        <p:txBody>
          <a:bodyPr/>
          <a:lstStyle/>
          <a:p>
            <a:fld id="{D68B3F2B-E202-4376-8508-A508ED334532}" type="slidenum">
              <a:rPr lang="nl-NL" smtClean="0"/>
              <a:t>19</a:t>
            </a:fld>
            <a:endParaRPr lang="nl-NL"/>
          </a:p>
        </p:txBody>
      </p:sp>
      <p:sp>
        <p:nvSpPr>
          <p:cNvPr id="4" name="Tekstvak 3">
            <a:extLst>
              <a:ext uri="{FF2B5EF4-FFF2-40B4-BE49-F238E27FC236}">
                <a16:creationId xmlns:a16="http://schemas.microsoft.com/office/drawing/2014/main" id="{75E27AFE-A4AB-8A70-03A2-C4E4E4DF772D}"/>
              </a:ext>
            </a:extLst>
          </p:cNvPr>
          <p:cNvSpPr txBox="1"/>
          <p:nvPr/>
        </p:nvSpPr>
        <p:spPr>
          <a:xfrm>
            <a:off x="412595" y="403302"/>
            <a:ext cx="8067906"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ct val="0"/>
              </a:spcBef>
            </a:pPr>
            <a:r>
              <a:rPr lang="nl-NL" sz="3600" b="1" spc="-40">
                <a:solidFill>
                  <a:srgbClr val="4CB8B1"/>
                </a:solidFill>
                <a:ea typeface="+mj-ea"/>
                <a:cs typeface="+mj-cs"/>
              </a:rPr>
              <a:t>Aanvragen vanuit de SEH</a:t>
            </a:r>
          </a:p>
        </p:txBody>
      </p:sp>
      <p:sp>
        <p:nvSpPr>
          <p:cNvPr id="3" name="Tekstvak 2">
            <a:extLst>
              <a:ext uri="{FF2B5EF4-FFF2-40B4-BE49-F238E27FC236}">
                <a16:creationId xmlns:a16="http://schemas.microsoft.com/office/drawing/2014/main" id="{C57BAB25-C8CF-0CB5-4892-2FD2EB2F6310}"/>
              </a:ext>
            </a:extLst>
          </p:cNvPr>
          <p:cNvSpPr txBox="1"/>
          <p:nvPr/>
        </p:nvSpPr>
        <p:spPr>
          <a:xfrm>
            <a:off x="558523" y="4643423"/>
            <a:ext cx="3410701" cy="1169551"/>
          </a:xfrm>
          <a:prstGeom prst="rect">
            <a:avLst/>
          </a:prstGeom>
          <a:noFill/>
          <a:ln w="28575">
            <a:solidFill>
              <a:srgbClr val="0070C0"/>
            </a:solidFill>
          </a:ln>
        </p:spPr>
        <p:txBody>
          <a:bodyPr wrap="square" lIns="91440" tIns="45720" rIns="91440" bIns="45720" rtlCol="0" anchor="t">
            <a:spAutoFit/>
          </a:bodyPr>
          <a:lstStyle/>
          <a:p>
            <a:r>
              <a:rPr lang="nl-NL" sz="1400" b="1" dirty="0">
                <a:solidFill>
                  <a:srgbClr val="7EC8C4"/>
                </a:solidFill>
                <a:ea typeface="+mn-lt"/>
                <a:cs typeface="+mn-lt"/>
              </a:rPr>
              <a:t>Q3 2024:</a:t>
            </a:r>
            <a:r>
              <a:rPr lang="nl-NL" sz="1400" b="1" dirty="0">
                <a:solidFill>
                  <a:srgbClr val="7EC8C4"/>
                </a:solidFill>
              </a:rPr>
              <a:t> 53 aanvragen</a:t>
            </a:r>
          </a:p>
          <a:p>
            <a:r>
              <a:rPr lang="nl-NL" sz="1400" dirty="0">
                <a:solidFill>
                  <a:srgbClr val="7EC8C4"/>
                </a:solidFill>
                <a:ea typeface="+mn-lt"/>
                <a:cs typeface="+mn-lt"/>
              </a:rPr>
              <a:t>23 </a:t>
            </a:r>
            <a:r>
              <a:rPr lang="nl-NL" sz="1400" dirty="0" err="1">
                <a:solidFill>
                  <a:srgbClr val="7EC8C4"/>
                </a:solidFill>
                <a:ea typeface="+mn-lt"/>
                <a:cs typeface="+mn-lt"/>
              </a:rPr>
              <a:t>Diakonessenhuis</a:t>
            </a:r>
            <a:endParaRPr lang="en-US" sz="1400" dirty="0">
              <a:solidFill>
                <a:srgbClr val="000000"/>
              </a:solidFill>
              <a:ea typeface="+mn-lt"/>
              <a:cs typeface="+mn-lt"/>
            </a:endParaRPr>
          </a:p>
          <a:p>
            <a:r>
              <a:rPr lang="nl-NL" sz="1400" dirty="0">
                <a:solidFill>
                  <a:srgbClr val="7EC8C4"/>
                </a:solidFill>
                <a:ea typeface="+mn-lt"/>
                <a:cs typeface="+mn-lt"/>
              </a:rPr>
              <a:t>19 St. Antonius Ziekenhuis</a:t>
            </a:r>
            <a:endParaRPr lang="nl-NL" sz="1400" dirty="0">
              <a:solidFill>
                <a:srgbClr val="000000"/>
              </a:solidFill>
              <a:ea typeface="+mn-lt"/>
              <a:cs typeface="+mn-lt"/>
            </a:endParaRPr>
          </a:p>
          <a:p>
            <a:r>
              <a:rPr lang="nl-NL" sz="1400" dirty="0">
                <a:solidFill>
                  <a:srgbClr val="7EC8C4"/>
                </a:solidFill>
                <a:ea typeface="+mn-lt"/>
                <a:cs typeface="+mn-lt"/>
              </a:rPr>
              <a:t>8 Meander Medisch Centrum</a:t>
            </a:r>
            <a:endParaRPr lang="en-US" sz="1400" dirty="0">
              <a:solidFill>
                <a:srgbClr val="000000"/>
              </a:solidFill>
              <a:ea typeface="+mn-lt"/>
              <a:cs typeface="+mn-lt"/>
            </a:endParaRPr>
          </a:p>
          <a:p>
            <a:r>
              <a:rPr lang="nl-NL" sz="1400" dirty="0">
                <a:solidFill>
                  <a:srgbClr val="7EC8C4"/>
                </a:solidFill>
                <a:ea typeface="+mn-lt"/>
                <a:cs typeface="+mn-lt"/>
              </a:rPr>
              <a:t>3 UMC Utrecht</a:t>
            </a:r>
            <a:endParaRPr lang="nl-NL" dirty="0">
              <a:solidFill>
                <a:srgbClr val="000000"/>
              </a:solidFill>
              <a:ea typeface="Calibri" panose="020F0502020204030204"/>
              <a:cs typeface="Calibri" panose="020F0502020204030204"/>
            </a:endParaRPr>
          </a:p>
        </p:txBody>
      </p:sp>
      <p:sp>
        <p:nvSpPr>
          <p:cNvPr id="7" name="Tekstvak 6">
            <a:extLst>
              <a:ext uri="{FF2B5EF4-FFF2-40B4-BE49-F238E27FC236}">
                <a16:creationId xmlns:a16="http://schemas.microsoft.com/office/drawing/2014/main" id="{09DF7274-4022-BF8A-5AC1-EF679C505B7E}"/>
              </a:ext>
            </a:extLst>
          </p:cNvPr>
          <p:cNvSpPr txBox="1"/>
          <p:nvPr/>
        </p:nvSpPr>
        <p:spPr>
          <a:xfrm>
            <a:off x="6293665" y="4643422"/>
            <a:ext cx="3790135" cy="1169551"/>
          </a:xfrm>
          <a:prstGeom prst="rect">
            <a:avLst/>
          </a:prstGeom>
          <a:noFill/>
          <a:ln w="28575">
            <a:solidFill>
              <a:srgbClr val="0070C0"/>
            </a:solidFill>
          </a:ln>
        </p:spPr>
        <p:txBody>
          <a:bodyPr wrap="square" lIns="91440" tIns="45720" rIns="91440" bIns="45720" rtlCol="0" anchor="t">
            <a:spAutoFit/>
          </a:bodyPr>
          <a:lstStyle/>
          <a:p>
            <a:r>
              <a:rPr lang="nl-NL" sz="1400" b="1" dirty="0">
                <a:solidFill>
                  <a:srgbClr val="7EC8C4"/>
                </a:solidFill>
                <a:ea typeface="+mn-lt"/>
                <a:cs typeface="+mn-lt"/>
              </a:rPr>
              <a:t>Q2 2024:</a:t>
            </a:r>
            <a:r>
              <a:rPr lang="nl-NL" sz="1400" b="1" dirty="0">
                <a:solidFill>
                  <a:srgbClr val="7EC8C4"/>
                </a:solidFill>
              </a:rPr>
              <a:t> 50 aanvragen</a:t>
            </a:r>
          </a:p>
          <a:p>
            <a:r>
              <a:rPr lang="nl-NL" sz="1400" dirty="0">
                <a:solidFill>
                  <a:srgbClr val="7EC8C4"/>
                </a:solidFill>
                <a:ea typeface="+mn-lt"/>
                <a:cs typeface="+mn-lt"/>
              </a:rPr>
              <a:t>28 </a:t>
            </a:r>
            <a:r>
              <a:rPr lang="nl-NL" sz="1400" dirty="0" err="1">
                <a:solidFill>
                  <a:srgbClr val="7EC8C4"/>
                </a:solidFill>
                <a:ea typeface="+mn-lt"/>
                <a:cs typeface="+mn-lt"/>
              </a:rPr>
              <a:t>Diakonessenhuis</a:t>
            </a:r>
            <a:endParaRPr lang="en-US" sz="1400" dirty="0">
              <a:solidFill>
                <a:srgbClr val="000000"/>
              </a:solidFill>
              <a:ea typeface="+mn-lt"/>
              <a:cs typeface="+mn-lt"/>
            </a:endParaRPr>
          </a:p>
          <a:p>
            <a:r>
              <a:rPr lang="nl-NL" sz="1400" dirty="0">
                <a:solidFill>
                  <a:srgbClr val="7EC8C4"/>
                </a:solidFill>
                <a:ea typeface="+mn-lt"/>
                <a:cs typeface="+mn-lt"/>
              </a:rPr>
              <a:t>11 St. Antonius Ziekenhuis</a:t>
            </a:r>
            <a:endParaRPr lang="nl-NL" sz="1400" dirty="0">
              <a:solidFill>
                <a:srgbClr val="000000"/>
              </a:solidFill>
              <a:ea typeface="+mn-lt"/>
              <a:cs typeface="+mn-lt"/>
            </a:endParaRPr>
          </a:p>
          <a:p>
            <a:r>
              <a:rPr lang="nl-NL" sz="1400" dirty="0">
                <a:solidFill>
                  <a:srgbClr val="7EC8C4"/>
                </a:solidFill>
                <a:ea typeface="+mn-lt"/>
                <a:cs typeface="+mn-lt"/>
              </a:rPr>
              <a:t>4 Meander Medisch Centrum</a:t>
            </a:r>
            <a:endParaRPr lang="en-US" sz="1400" dirty="0">
              <a:solidFill>
                <a:srgbClr val="000000"/>
              </a:solidFill>
              <a:ea typeface="+mn-lt"/>
              <a:cs typeface="+mn-lt"/>
            </a:endParaRPr>
          </a:p>
          <a:p>
            <a:r>
              <a:rPr lang="nl-NL" sz="1400" dirty="0">
                <a:solidFill>
                  <a:srgbClr val="7EC8C4"/>
                </a:solidFill>
                <a:ea typeface="+mn-lt"/>
                <a:cs typeface="+mn-lt"/>
              </a:rPr>
              <a:t>7 UMC Utrecht</a:t>
            </a:r>
            <a:endParaRPr lang="nl-NL" sz="1400" dirty="0">
              <a:solidFill>
                <a:srgbClr val="000000"/>
              </a:solidFill>
              <a:ea typeface="Calibri" panose="020F0502020204030204"/>
              <a:cs typeface="Calibri" panose="020F0502020204030204"/>
            </a:endParaRPr>
          </a:p>
        </p:txBody>
      </p:sp>
      <p:sp>
        <p:nvSpPr>
          <p:cNvPr id="16" name="Tekstvak 15">
            <a:extLst>
              <a:ext uri="{FF2B5EF4-FFF2-40B4-BE49-F238E27FC236}">
                <a16:creationId xmlns:a16="http://schemas.microsoft.com/office/drawing/2014/main" id="{828D209A-952F-F143-03B5-D9E9A641C31C}"/>
              </a:ext>
            </a:extLst>
          </p:cNvPr>
          <p:cNvSpPr txBox="1"/>
          <p:nvPr/>
        </p:nvSpPr>
        <p:spPr>
          <a:xfrm>
            <a:off x="9227141" y="1682960"/>
            <a:ext cx="130303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Q2 2024</a:t>
            </a:r>
          </a:p>
        </p:txBody>
      </p:sp>
      <p:sp>
        <p:nvSpPr>
          <p:cNvPr id="9" name="Rechthoek 8">
            <a:extLst>
              <a:ext uri="{FF2B5EF4-FFF2-40B4-BE49-F238E27FC236}">
                <a16:creationId xmlns:a16="http://schemas.microsoft.com/office/drawing/2014/main" id="{01EEBB14-DBFF-11C9-2080-846C0224667B}"/>
              </a:ext>
            </a:extLst>
          </p:cNvPr>
          <p:cNvSpPr/>
          <p:nvPr/>
        </p:nvSpPr>
        <p:spPr>
          <a:xfrm>
            <a:off x="3491553" y="1262418"/>
            <a:ext cx="955342" cy="6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sz="1400" b="1">
              <a:solidFill>
                <a:srgbClr val="0070C0"/>
              </a:solidFill>
              <a:ea typeface="+mn-lt"/>
              <a:cs typeface="+mn-lt"/>
            </a:endParaRPr>
          </a:p>
          <a:p>
            <a:pPr algn="ctr"/>
            <a:endParaRPr lang="nl-NL" sz="1400" b="1">
              <a:solidFill>
                <a:srgbClr val="0070C0"/>
              </a:solidFill>
              <a:ea typeface="+mn-lt"/>
              <a:cs typeface="+mn-lt"/>
            </a:endParaRPr>
          </a:p>
          <a:p>
            <a:pPr algn="ctr"/>
            <a:endParaRPr lang="nl-NL" sz="1400" b="1">
              <a:solidFill>
                <a:srgbClr val="0070C0"/>
              </a:solidFill>
              <a:ea typeface="+mn-lt"/>
              <a:cs typeface="+mn-lt"/>
            </a:endParaRPr>
          </a:p>
          <a:p>
            <a:endParaRPr lang="nl-NL" sz="1400">
              <a:solidFill>
                <a:srgbClr val="7EC8C4"/>
              </a:solidFill>
              <a:ea typeface="Calibri"/>
              <a:cs typeface="Calibri"/>
            </a:endParaRPr>
          </a:p>
        </p:txBody>
      </p:sp>
      <p:pic>
        <p:nvPicPr>
          <p:cNvPr id="6" name="Afbeelding 5" descr="Afbeelding met grafiek&#10;&#10;Automatisch gegenereerde beschrijving">
            <a:extLst>
              <a:ext uri="{FF2B5EF4-FFF2-40B4-BE49-F238E27FC236}">
                <a16:creationId xmlns:a16="http://schemas.microsoft.com/office/drawing/2014/main" id="{BFFB1FB9-B0E4-608E-93FA-B65464F14EA9}"/>
              </a:ext>
            </a:extLst>
          </p:cNvPr>
          <p:cNvPicPr>
            <a:picLocks noChangeAspect="1"/>
          </p:cNvPicPr>
          <p:nvPr/>
        </p:nvPicPr>
        <p:blipFill>
          <a:blip r:embed="rId3"/>
          <a:stretch>
            <a:fillRect/>
          </a:stretch>
        </p:blipFill>
        <p:spPr>
          <a:xfrm>
            <a:off x="10810875" y="125104"/>
            <a:ext cx="1381125" cy="1133475"/>
          </a:xfrm>
          <a:prstGeom prst="rect">
            <a:avLst/>
          </a:prstGeom>
          <a:ln>
            <a:noFill/>
          </a:ln>
        </p:spPr>
      </p:pic>
      <p:pic>
        <p:nvPicPr>
          <p:cNvPr id="5" name="Afbeelding 4" descr="Afbeelding met tekst, schermopname, Lettertype, diagram&#10;&#10;Automatisch gegenereerde beschrijving">
            <a:extLst>
              <a:ext uri="{FF2B5EF4-FFF2-40B4-BE49-F238E27FC236}">
                <a16:creationId xmlns:a16="http://schemas.microsoft.com/office/drawing/2014/main" id="{0375D4E9-9329-5B6C-B9A9-82D420EBD215}"/>
              </a:ext>
            </a:extLst>
          </p:cNvPr>
          <p:cNvPicPr>
            <a:picLocks noChangeAspect="1"/>
          </p:cNvPicPr>
          <p:nvPr/>
        </p:nvPicPr>
        <p:blipFill>
          <a:blip r:embed="rId4"/>
          <a:stretch>
            <a:fillRect/>
          </a:stretch>
        </p:blipFill>
        <p:spPr>
          <a:xfrm>
            <a:off x="6443920" y="2119707"/>
            <a:ext cx="5057517" cy="2356536"/>
          </a:xfrm>
          <a:prstGeom prst="rect">
            <a:avLst/>
          </a:prstGeom>
          <a:ln>
            <a:noFill/>
          </a:ln>
        </p:spPr>
      </p:pic>
      <p:sp>
        <p:nvSpPr>
          <p:cNvPr id="8" name="Tekstvak 7">
            <a:extLst>
              <a:ext uri="{FF2B5EF4-FFF2-40B4-BE49-F238E27FC236}">
                <a16:creationId xmlns:a16="http://schemas.microsoft.com/office/drawing/2014/main" id="{CBD4B0CF-AFED-8096-7792-D1E74D266EE1}"/>
              </a:ext>
            </a:extLst>
          </p:cNvPr>
          <p:cNvSpPr txBox="1"/>
          <p:nvPr/>
        </p:nvSpPr>
        <p:spPr>
          <a:xfrm>
            <a:off x="3491553" y="1698691"/>
            <a:ext cx="10441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rPr>
              <a:t>Q3 2024</a:t>
            </a:r>
            <a:endParaRPr lang="nl-NL" dirty="0"/>
          </a:p>
        </p:txBody>
      </p:sp>
    </p:spTree>
    <p:extLst>
      <p:ext uri="{BB962C8B-B14F-4D97-AF65-F5344CB8AC3E}">
        <p14:creationId xmlns:p14="http://schemas.microsoft.com/office/powerpoint/2010/main" val="255395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15BC6-77B6-154B-9696-35443CED7BE4}"/>
              </a:ext>
            </a:extLst>
          </p:cNvPr>
          <p:cNvSpPr>
            <a:spLocks noGrp="1"/>
          </p:cNvSpPr>
          <p:nvPr>
            <p:ph type="title"/>
          </p:nvPr>
        </p:nvSpPr>
        <p:spPr>
          <a:xfrm>
            <a:off x="838200" y="459715"/>
            <a:ext cx="9065964" cy="661449"/>
          </a:xfrm>
        </p:spPr>
        <p:txBody>
          <a:bodyPr/>
          <a:lstStyle/>
          <a:p>
            <a:r>
              <a:rPr lang="nl-NL"/>
              <a:t>Inhoudsopgave</a:t>
            </a:r>
          </a:p>
        </p:txBody>
      </p:sp>
      <p:sp>
        <p:nvSpPr>
          <p:cNvPr id="4" name="Tijdelijke aanduiding voor dianummer 3">
            <a:extLst>
              <a:ext uri="{FF2B5EF4-FFF2-40B4-BE49-F238E27FC236}">
                <a16:creationId xmlns:a16="http://schemas.microsoft.com/office/drawing/2014/main" id="{920F648D-5EF3-8308-37C4-3A6CC4DFB86A}"/>
              </a:ext>
            </a:extLst>
          </p:cNvPr>
          <p:cNvSpPr>
            <a:spLocks noGrp="1"/>
          </p:cNvSpPr>
          <p:nvPr>
            <p:ph type="sldNum" sz="quarter" idx="12"/>
          </p:nvPr>
        </p:nvSpPr>
        <p:spPr/>
        <p:txBody>
          <a:bodyPr/>
          <a:lstStyle/>
          <a:p>
            <a:fld id="{08A73C6A-F6ED-4EAC-9D7A-8884B580580E}" type="slidenum">
              <a:rPr lang="nl-NL" smtClean="0">
                <a:solidFill>
                  <a:srgbClr val="00ADD0"/>
                </a:solidFill>
              </a:rPr>
              <a:pPr/>
              <a:t>2</a:t>
            </a:fld>
            <a:endParaRPr lang="nl-NL">
              <a:solidFill>
                <a:srgbClr val="00ADD0"/>
              </a:solidFill>
            </a:endParaRPr>
          </a:p>
        </p:txBody>
      </p:sp>
      <p:graphicFrame>
        <p:nvGraphicFramePr>
          <p:cNvPr id="3" name="Tabel 5">
            <a:extLst>
              <a:ext uri="{FF2B5EF4-FFF2-40B4-BE49-F238E27FC236}">
                <a16:creationId xmlns:a16="http://schemas.microsoft.com/office/drawing/2014/main" id="{7BD15C2D-ED04-E9E4-63D6-613AA3892A61}"/>
              </a:ext>
            </a:extLst>
          </p:cNvPr>
          <p:cNvGraphicFramePr>
            <a:graphicFrameLocks noGrp="1"/>
          </p:cNvGraphicFramePr>
          <p:nvPr>
            <p:extLst>
              <p:ext uri="{D42A27DB-BD31-4B8C-83A1-F6EECF244321}">
                <p14:modId xmlns:p14="http://schemas.microsoft.com/office/powerpoint/2010/main" val="3240834819"/>
              </p:ext>
            </p:extLst>
          </p:nvPr>
        </p:nvGraphicFramePr>
        <p:xfrm>
          <a:off x="881349" y="1423011"/>
          <a:ext cx="9784467" cy="4554469"/>
        </p:xfrm>
        <a:graphic>
          <a:graphicData uri="http://schemas.openxmlformats.org/drawingml/2006/table">
            <a:tbl>
              <a:tblPr firstRow="1" bandRow="1">
                <a:tableStyleId>{5C22544A-7EE6-4342-B048-85BDC9FD1C3A}</a:tableStyleId>
              </a:tblPr>
              <a:tblGrid>
                <a:gridCol w="8181582">
                  <a:extLst>
                    <a:ext uri="{9D8B030D-6E8A-4147-A177-3AD203B41FA5}">
                      <a16:colId xmlns:a16="http://schemas.microsoft.com/office/drawing/2014/main" val="825572938"/>
                    </a:ext>
                  </a:extLst>
                </a:gridCol>
                <a:gridCol w="1602885">
                  <a:extLst>
                    <a:ext uri="{9D8B030D-6E8A-4147-A177-3AD203B41FA5}">
                      <a16:colId xmlns:a16="http://schemas.microsoft.com/office/drawing/2014/main" val="4229104433"/>
                    </a:ext>
                  </a:extLst>
                </a:gridCol>
              </a:tblGrid>
              <a:tr h="505084">
                <a:tc>
                  <a:txBody>
                    <a:bodyPr/>
                    <a:lstStyle/>
                    <a:p>
                      <a:pPr marL="0" lvl="0" indent="0">
                        <a:buNone/>
                      </a:pPr>
                      <a:endParaRPr lang="nl-NL" sz="1800" b="0" i="0" u="none" strike="noStrike" noProof="0">
                        <a:solidFill>
                          <a:srgbClr val="0070C0"/>
                        </a:solidFill>
                        <a:latin typeface="Calibri"/>
                      </a:endParaRPr>
                    </a:p>
                  </a:txBody>
                  <a:tcPr>
                    <a:noFill/>
                  </a:tcPr>
                </a:tc>
                <a:tc>
                  <a:txBody>
                    <a:bodyPr/>
                    <a:lstStyle/>
                    <a:p>
                      <a:pPr lvl="0">
                        <a:buNone/>
                      </a:pPr>
                      <a:endParaRPr lang="nl-NL" sz="1800" b="0" i="0" u="none" strike="noStrike" noProof="0">
                        <a:solidFill>
                          <a:srgbClr val="0070C0"/>
                        </a:solidFill>
                        <a:latin typeface="Calibri"/>
                      </a:endParaRPr>
                    </a:p>
                  </a:txBody>
                  <a:tcPr>
                    <a:noFill/>
                  </a:tcPr>
                </a:tc>
                <a:extLst>
                  <a:ext uri="{0D108BD9-81ED-4DB2-BD59-A6C34878D82A}">
                    <a16:rowId xmlns:a16="http://schemas.microsoft.com/office/drawing/2014/main" val="846859829"/>
                  </a:ext>
                </a:extLst>
              </a:tr>
              <a:tr h="809877">
                <a:tc>
                  <a:txBody>
                    <a:bodyPr/>
                    <a:lstStyle/>
                    <a:p>
                      <a:pPr marL="285750" lvl="0" indent="-285750">
                        <a:buFont typeface="Arial"/>
                        <a:buChar char="•"/>
                      </a:pPr>
                      <a:r>
                        <a:rPr lang="nl-NL" sz="1800" b="0" i="0" u="none" strike="noStrike" noProof="0" dirty="0">
                          <a:solidFill>
                            <a:srgbClr val="7EC8C4"/>
                          </a:solidFill>
                          <a:latin typeface="Calibri"/>
                        </a:rPr>
                        <a:t>Aanvragen: tijdelijk verblijf</a:t>
                      </a:r>
                      <a:endParaRPr lang="nl-NL" dirty="0">
                        <a:solidFill>
                          <a:srgbClr val="7EC8C4"/>
                        </a:solidFill>
                      </a:endParaRPr>
                    </a:p>
                  </a:txBody>
                  <a:tcPr>
                    <a:noFill/>
                  </a:tcPr>
                </a:tc>
                <a:tc>
                  <a:txBody>
                    <a:bodyPr/>
                    <a:lstStyle/>
                    <a:p>
                      <a:pPr lvl="0">
                        <a:buNone/>
                      </a:pPr>
                      <a:r>
                        <a:rPr lang="nl-NL" sz="1800" b="0" i="0" u="none" strike="noStrike" noProof="0" dirty="0">
                          <a:solidFill>
                            <a:srgbClr val="7EC8C4"/>
                          </a:solidFill>
                          <a:latin typeface="Calibri"/>
                        </a:rPr>
                        <a:t>p.3</a:t>
                      </a:r>
                      <a:endParaRPr lang="nl-NL" dirty="0">
                        <a:solidFill>
                          <a:srgbClr val="7EC8C4"/>
                        </a:solidFill>
                      </a:endParaRPr>
                    </a:p>
                  </a:txBody>
                  <a:tcPr>
                    <a:noFill/>
                  </a:tcPr>
                </a:tc>
                <a:extLst>
                  <a:ext uri="{0D108BD9-81ED-4DB2-BD59-A6C34878D82A}">
                    <a16:rowId xmlns:a16="http://schemas.microsoft.com/office/drawing/2014/main" val="4209218818"/>
                  </a:ext>
                </a:extLst>
              </a:tr>
              <a:tr h="809877">
                <a:tc>
                  <a:txBody>
                    <a:bodyPr/>
                    <a:lstStyle/>
                    <a:p>
                      <a:pPr marL="285750" lvl="0" indent="-285750">
                        <a:buFont typeface="Arial"/>
                        <a:buChar char="•"/>
                      </a:pPr>
                      <a:r>
                        <a:rPr lang="nl-NL" sz="1800" b="0" i="0" u="none" strike="noStrike" noProof="0" dirty="0">
                          <a:solidFill>
                            <a:srgbClr val="7EC8C4"/>
                          </a:solidFill>
                          <a:latin typeface="Calibri"/>
                        </a:rPr>
                        <a:t>Uitstroom/vervolgzorg: waaronder tijdelijk verblijf</a:t>
                      </a:r>
                      <a:endParaRPr lang="nl-NL" dirty="0">
                        <a:solidFill>
                          <a:srgbClr val="7EC8C4"/>
                        </a:solidFill>
                      </a:endParaRPr>
                    </a:p>
                  </a:txBody>
                  <a:tcPr>
                    <a:noFill/>
                  </a:tcPr>
                </a:tc>
                <a:tc>
                  <a:txBody>
                    <a:bodyPr/>
                    <a:lstStyle/>
                    <a:p>
                      <a:pPr lvl="0" algn="l">
                        <a:lnSpc>
                          <a:spcPct val="100000"/>
                        </a:lnSpc>
                        <a:spcBef>
                          <a:spcPts val="0"/>
                        </a:spcBef>
                        <a:spcAft>
                          <a:spcPts val="0"/>
                        </a:spcAft>
                        <a:buNone/>
                      </a:pPr>
                      <a:r>
                        <a:rPr lang="nl-NL" sz="1800" b="0" i="0" u="none" strike="noStrike" noProof="0">
                          <a:solidFill>
                            <a:srgbClr val="7EC8C4"/>
                          </a:solidFill>
                          <a:latin typeface="Calibri"/>
                        </a:rPr>
                        <a:t>p.9</a:t>
                      </a:r>
                    </a:p>
                  </a:txBody>
                  <a:tcPr>
                    <a:noFill/>
                  </a:tcPr>
                </a:tc>
                <a:extLst>
                  <a:ext uri="{0D108BD9-81ED-4DB2-BD59-A6C34878D82A}">
                    <a16:rowId xmlns:a16="http://schemas.microsoft.com/office/drawing/2014/main" val="1067386751"/>
                  </a:ext>
                </a:extLst>
              </a:tr>
              <a:tr h="809877">
                <a:tc>
                  <a:txBody>
                    <a:bodyPr/>
                    <a:lstStyle/>
                    <a:p>
                      <a:pPr marL="285750" lvl="0" indent="-285750">
                        <a:buFont typeface="Arial"/>
                        <a:buChar char="•"/>
                      </a:pPr>
                      <a:r>
                        <a:rPr lang="nl-NL" sz="1800" b="0" i="0" u="none" strike="noStrike" noProof="0" dirty="0">
                          <a:solidFill>
                            <a:srgbClr val="7EC8C4"/>
                          </a:solidFill>
                          <a:latin typeface="Calibri"/>
                        </a:rPr>
                        <a:t>Plaatsingen: tijdelijk verblijf bed</a:t>
                      </a:r>
                      <a:endParaRPr lang="nl-NL" dirty="0">
                        <a:solidFill>
                          <a:srgbClr val="7EC8C4"/>
                        </a:solidFill>
                      </a:endParaRPr>
                    </a:p>
                  </a:txBody>
                  <a:tcPr>
                    <a:noFill/>
                  </a:tcPr>
                </a:tc>
                <a:tc>
                  <a:txBody>
                    <a:bodyPr/>
                    <a:lstStyle/>
                    <a:p>
                      <a:r>
                        <a:rPr lang="nl-NL" dirty="0">
                          <a:solidFill>
                            <a:srgbClr val="7EC8C4"/>
                          </a:solidFill>
                        </a:rPr>
                        <a:t>p.15</a:t>
                      </a:r>
                    </a:p>
                  </a:txBody>
                  <a:tcPr>
                    <a:noFill/>
                  </a:tcPr>
                </a:tc>
                <a:extLst>
                  <a:ext uri="{0D108BD9-81ED-4DB2-BD59-A6C34878D82A}">
                    <a16:rowId xmlns:a16="http://schemas.microsoft.com/office/drawing/2014/main" val="2163182035"/>
                  </a:ext>
                </a:extLst>
              </a:tr>
              <a:tr h="809877">
                <a:tc>
                  <a:txBody>
                    <a:bodyPr/>
                    <a:lstStyle/>
                    <a:p>
                      <a:pPr marL="285750" lvl="0" indent="-285750">
                        <a:buFont typeface="Arial"/>
                        <a:buChar char="•"/>
                      </a:pPr>
                      <a:r>
                        <a:rPr lang="nl-NL" sz="1800" b="0" i="0" u="none" strike="noStrike" noProof="0" dirty="0">
                          <a:solidFill>
                            <a:srgbClr val="7EC8C4"/>
                          </a:solidFill>
                          <a:latin typeface="Calibri"/>
                        </a:rPr>
                        <a:t>Aanvragen vanuit SEH’s: tijdelijk verblijf bed</a:t>
                      </a:r>
                      <a:endParaRPr lang="nl-NL" dirty="0">
                        <a:solidFill>
                          <a:srgbClr val="7EC8C4"/>
                        </a:solidFill>
                      </a:endParaRPr>
                    </a:p>
                  </a:txBody>
                  <a:tcPr>
                    <a:noFill/>
                  </a:tcPr>
                </a:tc>
                <a:tc>
                  <a:txBody>
                    <a:bodyPr/>
                    <a:lstStyle/>
                    <a:p>
                      <a:pPr lvl="0">
                        <a:buNone/>
                      </a:pPr>
                      <a:r>
                        <a:rPr lang="nl-NL" sz="1800" b="0" i="0" u="none" strike="noStrike" noProof="0" dirty="0">
                          <a:solidFill>
                            <a:srgbClr val="7EC8C4"/>
                          </a:solidFill>
                          <a:latin typeface="Calibri"/>
                        </a:rPr>
                        <a:t>p.18</a:t>
                      </a:r>
                      <a:endParaRPr lang="nl-NL" dirty="0">
                        <a:solidFill>
                          <a:srgbClr val="7EC8C4"/>
                        </a:solidFill>
                      </a:endParaRPr>
                    </a:p>
                  </a:txBody>
                  <a:tcPr>
                    <a:noFill/>
                  </a:tcPr>
                </a:tc>
                <a:extLst>
                  <a:ext uri="{0D108BD9-81ED-4DB2-BD59-A6C34878D82A}">
                    <a16:rowId xmlns:a16="http://schemas.microsoft.com/office/drawing/2014/main" val="2021170661"/>
                  </a:ext>
                </a:extLst>
              </a:tr>
              <a:tr h="809877">
                <a:tc>
                  <a:txBody>
                    <a:bodyPr/>
                    <a:lstStyle/>
                    <a:p>
                      <a:pPr marL="285750" lvl="0" indent="-285750">
                        <a:buFont typeface="Arial"/>
                        <a:buChar char="•"/>
                      </a:pPr>
                      <a:r>
                        <a:rPr lang="nl-NL" sz="1800" b="0" i="0" u="none" strike="noStrike" noProof="0">
                          <a:solidFill>
                            <a:srgbClr val="7EC8C4"/>
                          </a:solidFill>
                          <a:latin typeface="Calibri"/>
                        </a:rPr>
                        <a:t>Kwaliteit </a:t>
                      </a:r>
                      <a:endParaRPr lang="nl-NL">
                        <a:solidFill>
                          <a:srgbClr val="7EC8C4"/>
                        </a:solidFill>
                      </a:endParaRPr>
                    </a:p>
                  </a:txBody>
                  <a:tcPr>
                    <a:noFill/>
                  </a:tcPr>
                </a:tc>
                <a:tc>
                  <a:txBody>
                    <a:bodyPr/>
                    <a:lstStyle/>
                    <a:p>
                      <a:pPr lvl="0">
                        <a:buNone/>
                      </a:pPr>
                      <a:r>
                        <a:rPr lang="nl-NL" sz="1800" b="0" i="0" u="none" strike="noStrike" noProof="0" dirty="0">
                          <a:solidFill>
                            <a:srgbClr val="7EC8C4"/>
                          </a:solidFill>
                          <a:latin typeface="Calibri"/>
                        </a:rPr>
                        <a:t>p.24</a:t>
                      </a:r>
                      <a:endParaRPr lang="nl-NL" dirty="0">
                        <a:solidFill>
                          <a:srgbClr val="7EC8C4"/>
                        </a:solidFill>
                      </a:endParaRPr>
                    </a:p>
                  </a:txBody>
                  <a:tcPr>
                    <a:noFill/>
                  </a:tcPr>
                </a:tc>
                <a:extLst>
                  <a:ext uri="{0D108BD9-81ED-4DB2-BD59-A6C34878D82A}">
                    <a16:rowId xmlns:a16="http://schemas.microsoft.com/office/drawing/2014/main" val="4184417237"/>
                  </a:ext>
                </a:extLst>
              </a:tr>
            </a:tbl>
          </a:graphicData>
        </a:graphic>
      </p:graphicFrame>
    </p:spTree>
    <p:extLst>
      <p:ext uri="{BB962C8B-B14F-4D97-AF65-F5344CB8AC3E}">
        <p14:creationId xmlns:p14="http://schemas.microsoft.com/office/powerpoint/2010/main" val="164842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20</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338466"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dirty="0">
                <a:solidFill>
                  <a:srgbClr val="4CB8B1"/>
                </a:solidFill>
                <a:latin typeface="+mn-lt"/>
                <a:cs typeface="Calibri"/>
              </a:rPr>
              <a:t>Aanvraag en uitstroom vanuit de SEH </a:t>
            </a:r>
          </a:p>
          <a:p>
            <a:r>
              <a:rPr lang="nl-NL" sz="3200" b="0" dirty="0">
                <a:solidFill>
                  <a:srgbClr val="4CB8B1"/>
                </a:solidFill>
                <a:latin typeface="+mn-lt"/>
                <a:cs typeface="Calibri"/>
              </a:rPr>
              <a:t>Diakonessenhuis</a:t>
            </a:r>
            <a:endParaRPr lang="nl-NL" sz="3200" b="0" dirty="0"/>
          </a:p>
          <a:p>
            <a:endParaRPr lang="nl-NL" dirty="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3"/>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6382642" y="1714382"/>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dirty="0">
                <a:solidFill>
                  <a:schemeClr val="bg1"/>
                </a:solidFill>
              </a:rPr>
              <a:t>Totaal Q3 2024</a:t>
            </a:r>
          </a:p>
          <a:p>
            <a:pPr algn="ctr"/>
            <a:r>
              <a:rPr lang="nl-NL" b="1" dirty="0">
                <a:solidFill>
                  <a:schemeClr val="bg1"/>
                </a:solidFill>
              </a:rPr>
              <a:t>23</a:t>
            </a:r>
            <a:r>
              <a:rPr lang="nl-NL" b="1" dirty="0">
                <a:solidFill>
                  <a:schemeClr val="bg1"/>
                </a:solidFill>
                <a:cs typeface="Calibri"/>
              </a:rPr>
              <a:t> </a:t>
            </a:r>
            <a:r>
              <a:rPr lang="nl-NL" b="1" dirty="0">
                <a:solidFill>
                  <a:schemeClr val="bg1"/>
                </a:solidFill>
              </a:rPr>
              <a:t>aanvragen</a:t>
            </a:r>
            <a:endParaRPr lang="nl-NL" b="1" dirty="0">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9451431" y="1714383"/>
            <a:ext cx="1889828" cy="873598"/>
          </a:xfrm>
          <a:prstGeom prst="rect">
            <a:avLst/>
          </a:prstGeom>
          <a:solidFill>
            <a:srgbClr val="7EC8C4"/>
          </a:solidFill>
        </p:spPr>
        <p:txBody>
          <a:bodyPr wrap="square" lIns="91440" tIns="45720" rIns="91440" bIns="45720" rtlCol="0" anchor="ctr">
            <a:noAutofit/>
          </a:bodyPr>
          <a:lstStyle/>
          <a:p>
            <a:pPr algn="ctr"/>
            <a:r>
              <a:rPr lang="nl-NL" dirty="0">
                <a:solidFill>
                  <a:schemeClr val="bg1"/>
                </a:solidFill>
              </a:rPr>
              <a:t>Totaal Q2 2024</a:t>
            </a:r>
            <a:endParaRPr lang="nl-NL" dirty="0">
              <a:solidFill>
                <a:schemeClr val="bg1"/>
              </a:solidFill>
              <a:cs typeface="Calibri"/>
            </a:endParaRPr>
          </a:p>
          <a:p>
            <a:pPr algn="ctr"/>
            <a:r>
              <a:rPr lang="nl-NL" dirty="0">
                <a:solidFill>
                  <a:schemeClr val="bg1"/>
                </a:solidFill>
              </a:rPr>
              <a:t>28 aanvragen</a:t>
            </a:r>
            <a:endParaRPr lang="nl-NL" dirty="0">
              <a:solidFill>
                <a:schemeClr val="bg1"/>
              </a:solidFill>
              <a:ea typeface="Calibri" panose="020F0502020204030204"/>
              <a:cs typeface="Calibri" panose="020F0502020204030204"/>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294581" y="5304516"/>
            <a:ext cx="5124583" cy="954107"/>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rPr>
              <a:t>Samenwerkingsafspraak </a:t>
            </a:r>
          </a:p>
          <a:p>
            <a:r>
              <a:rPr lang="nl-NL" sz="1400">
                <a:solidFill>
                  <a:srgbClr val="7EC8C4"/>
                </a:solidFill>
              </a:rPr>
              <a:t>Inzet ZCC binnen en buiten kantooruren. Tijdens kantooruren levert het transferbureau de triage aan. Buiten kantooruren komt de aanvraag via de SEH. </a:t>
            </a:r>
            <a:endParaRPr lang="nl-NL" sz="1400">
              <a:solidFill>
                <a:srgbClr val="7EC8C4"/>
              </a:solidFill>
              <a:cs typeface="Calibri"/>
            </a:endParaRPr>
          </a:p>
        </p:txBody>
      </p:sp>
      <p:sp>
        <p:nvSpPr>
          <p:cNvPr id="20" name="Tekstvak 19">
            <a:extLst>
              <a:ext uri="{FF2B5EF4-FFF2-40B4-BE49-F238E27FC236}">
                <a16:creationId xmlns:a16="http://schemas.microsoft.com/office/drawing/2014/main" id="{54D68A8C-7128-2F7C-A1C1-6DA52B371295}"/>
              </a:ext>
            </a:extLst>
          </p:cNvPr>
          <p:cNvSpPr txBox="1"/>
          <p:nvPr/>
        </p:nvSpPr>
        <p:spPr>
          <a:xfrm>
            <a:off x="5811712" y="2689019"/>
            <a:ext cx="3051630" cy="1199058"/>
          </a:xfrm>
          <a:prstGeom prst="rect">
            <a:avLst/>
          </a:prstGeom>
          <a:solidFill>
            <a:srgbClr val="2F5597"/>
          </a:solidFill>
        </p:spPr>
        <p:txBody>
          <a:bodyPr wrap="square" lIns="91440" tIns="45720" rIns="91440" bIns="45720" rtlCol="0" anchor="ctr">
            <a:noAutofit/>
          </a:bodyPr>
          <a:lstStyle/>
          <a:p>
            <a:r>
              <a:rPr lang="nl-NL" sz="1400" b="1" dirty="0">
                <a:solidFill>
                  <a:schemeClr val="bg1"/>
                </a:solidFill>
                <a:ea typeface="+mn-lt"/>
                <a:cs typeface="+mn-lt"/>
              </a:rPr>
              <a:t>Plaatsingen (14)</a:t>
            </a:r>
          </a:p>
          <a:p>
            <a:r>
              <a:rPr lang="nl-NL" sz="1400" dirty="0">
                <a:solidFill>
                  <a:schemeClr val="bg1"/>
                </a:solidFill>
                <a:ea typeface="+mn-lt"/>
                <a:cs typeface="+mn-lt"/>
              </a:rPr>
              <a:t>ELV-hoog (12)                  </a:t>
            </a:r>
          </a:p>
          <a:p>
            <a:r>
              <a:rPr lang="nl-NL" sz="1400" dirty="0">
                <a:solidFill>
                  <a:schemeClr val="bg1"/>
                </a:solidFill>
              </a:rPr>
              <a:t>E</a:t>
            </a:r>
            <a:r>
              <a:rPr lang="nl-NL" sz="1400" dirty="0">
                <a:solidFill>
                  <a:schemeClr val="bg1"/>
                </a:solidFill>
                <a:ea typeface="+mn-lt"/>
                <a:cs typeface="+mn-lt"/>
              </a:rPr>
              <a:t>LV-laag (2) </a:t>
            </a:r>
            <a:endParaRPr lang="nl-NL" sz="1400" dirty="0">
              <a:solidFill>
                <a:schemeClr val="bg1"/>
              </a:solidFill>
            </a:endParaRPr>
          </a:p>
          <a:p>
            <a:r>
              <a:rPr lang="nl-NL" sz="1400" dirty="0">
                <a:solidFill>
                  <a:schemeClr val="bg1"/>
                </a:solidFill>
                <a:ea typeface="+mn-lt"/>
                <a:cs typeface="+mn-lt"/>
              </a:rPr>
              <a:t>   </a:t>
            </a:r>
          </a:p>
          <a:p>
            <a:endParaRPr lang="nl-NL" sz="1400" dirty="0">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5811712" y="4224163"/>
            <a:ext cx="3051631" cy="1715770"/>
          </a:xfrm>
          <a:prstGeom prst="rect">
            <a:avLst/>
          </a:prstGeom>
          <a:solidFill>
            <a:schemeClr val="accent1">
              <a:lumMod val="75000"/>
            </a:schemeClr>
          </a:solidFill>
        </p:spPr>
        <p:txBody>
          <a:bodyPr wrap="square" lIns="91440" tIns="45720" rIns="91440" bIns="45720" rtlCol="0" anchor="ctr">
            <a:noAutofit/>
          </a:bodyPr>
          <a:lstStyle/>
          <a:p>
            <a:r>
              <a:rPr lang="nl-NL" sz="1400" b="1" dirty="0">
                <a:solidFill>
                  <a:schemeClr val="bg1"/>
                </a:solidFill>
                <a:latin typeface="Calibri" panose="020F0502020204030204" pitchFamily="34" charset="0"/>
                <a:ea typeface="+mn-lt"/>
                <a:cs typeface="Calibri" panose="020F0502020204030204" pitchFamily="34" charset="0"/>
              </a:rPr>
              <a:t>Teruggegeven/ geannuleerd (9)</a:t>
            </a:r>
            <a:endParaRPr lang="nl-NL" sz="1400" b="1" dirty="0">
              <a:solidFill>
                <a:schemeClr val="bg1"/>
              </a:solidFill>
              <a:latin typeface="Calibri" panose="020F0502020204030204" pitchFamily="34" charset="0"/>
              <a:cs typeface="Calibri" panose="020F0502020204030204" pitchFamily="34" charset="0"/>
            </a:endParaRPr>
          </a:p>
          <a:p>
            <a:r>
              <a:rPr lang="nl-NL" sz="1400" dirty="0">
                <a:solidFill>
                  <a:schemeClr val="bg1"/>
                </a:solidFill>
                <a:latin typeface="Calibri" panose="020F0502020204030204" pitchFamily="34" charset="0"/>
                <a:ea typeface="+mn-lt"/>
                <a:cs typeface="Calibri" panose="020F0502020204030204" pitchFamily="34" charset="0"/>
              </a:rPr>
              <a:t>Geen bed beschikbaar (5)</a:t>
            </a:r>
          </a:p>
          <a:p>
            <a:r>
              <a:rPr lang="nl-NL" sz="1400" dirty="0">
                <a:solidFill>
                  <a:schemeClr val="bg1"/>
                </a:solidFill>
                <a:latin typeface="Calibri" panose="020F0502020204030204" pitchFamily="34" charset="0"/>
                <a:ea typeface="+mn-lt"/>
                <a:cs typeface="Calibri" panose="020F0502020204030204" pitchFamily="34" charset="0"/>
              </a:rPr>
              <a:t>Annulering door verwijzer of cliënt (2)</a:t>
            </a:r>
          </a:p>
          <a:p>
            <a:r>
              <a:rPr lang="nl-NL" sz="1400" dirty="0">
                <a:solidFill>
                  <a:schemeClr val="bg1"/>
                </a:solidFill>
                <a:latin typeface="Calibri" panose="020F0502020204030204" pitchFamily="34" charset="0"/>
                <a:ea typeface="+mn-lt"/>
                <a:cs typeface="Calibri" panose="020F0502020204030204" pitchFamily="34" charset="0"/>
              </a:rPr>
              <a:t>Advies gegeven (1)</a:t>
            </a:r>
            <a:endParaRPr lang="nl-NL" sz="1400" dirty="0">
              <a:solidFill>
                <a:schemeClr val="bg1"/>
              </a:solidFill>
              <a:latin typeface="Calibri" panose="020F0502020204030204" pitchFamily="34" charset="0"/>
              <a:cs typeface="Calibri" panose="020F0502020204030204" pitchFamily="34" charset="0"/>
            </a:endParaRPr>
          </a:p>
          <a:p>
            <a:r>
              <a:rPr lang="nl-NL" sz="1400" dirty="0">
                <a:solidFill>
                  <a:schemeClr val="bg1"/>
                </a:solidFill>
                <a:latin typeface="Calibri" panose="020F0502020204030204" pitchFamily="34" charset="0"/>
                <a:ea typeface="+mn-lt"/>
                <a:cs typeface="Calibri" panose="020F0502020204030204" pitchFamily="34" charset="0"/>
              </a:rPr>
              <a:t>Terug aan transfer ziekenhuis (1)</a:t>
            </a: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9052102" y="2689018"/>
            <a:ext cx="2952793" cy="1199058"/>
          </a:xfrm>
          <a:prstGeom prst="rect">
            <a:avLst/>
          </a:prstGeom>
          <a:solidFill>
            <a:srgbClr val="7EC8C4"/>
          </a:solidFill>
        </p:spPr>
        <p:txBody>
          <a:bodyPr wrap="square" lIns="91440" tIns="45720" rIns="91440" bIns="45720" rtlCol="0" anchor="ctr">
            <a:noAutofit/>
          </a:bodyPr>
          <a:lstStyle/>
          <a:p>
            <a:r>
              <a:rPr lang="nl-NL" sz="1400" b="1" dirty="0">
                <a:solidFill>
                  <a:schemeClr val="bg1"/>
                </a:solidFill>
                <a:ea typeface="+mn-lt"/>
                <a:cs typeface="+mn-lt"/>
              </a:rPr>
              <a:t>Plaatsingen (19)</a:t>
            </a:r>
            <a:endParaRPr lang="en-US" sz="1400" dirty="0">
              <a:solidFill>
                <a:schemeClr val="bg1"/>
              </a:solidFill>
              <a:ea typeface="+mn-lt"/>
              <a:cs typeface="+mn-lt"/>
            </a:endParaRPr>
          </a:p>
          <a:p>
            <a:r>
              <a:rPr lang="nl-NL" sz="1400" dirty="0">
                <a:solidFill>
                  <a:schemeClr val="bg1"/>
                </a:solidFill>
                <a:ea typeface="+mn-lt"/>
                <a:cs typeface="+mn-lt"/>
              </a:rPr>
              <a:t>ELV-hoog (14)                  </a:t>
            </a:r>
            <a:endParaRPr lang="en-US" sz="1400" dirty="0">
              <a:solidFill>
                <a:schemeClr val="bg1"/>
              </a:solidFill>
              <a:ea typeface="+mn-lt"/>
              <a:cs typeface="+mn-lt"/>
            </a:endParaRPr>
          </a:p>
          <a:p>
            <a:r>
              <a:rPr lang="nl-NL" sz="1400" dirty="0">
                <a:solidFill>
                  <a:schemeClr val="bg1"/>
                </a:solidFill>
                <a:ea typeface="+mn-lt"/>
                <a:cs typeface="+mn-lt"/>
              </a:rPr>
              <a:t>ELV-laag (3) </a:t>
            </a:r>
          </a:p>
          <a:p>
            <a:r>
              <a:rPr lang="nl-NL" sz="1400" dirty="0">
                <a:solidFill>
                  <a:schemeClr val="bg1"/>
                </a:solidFill>
                <a:ea typeface="+mn-lt"/>
                <a:cs typeface="+mn-lt"/>
              </a:rPr>
              <a:t>ELV-P (1)</a:t>
            </a:r>
          </a:p>
          <a:p>
            <a:r>
              <a:rPr lang="nl-NL" sz="1400" dirty="0">
                <a:solidFill>
                  <a:schemeClr val="bg1"/>
                </a:solidFill>
                <a:ea typeface="+mn-lt"/>
                <a:cs typeface="+mn-lt"/>
              </a:rPr>
              <a:t>WLZ Crisis PG-IBS (1) </a:t>
            </a:r>
            <a:endParaRPr lang="en-US" sz="1400" dirty="0">
              <a:solidFill>
                <a:schemeClr val="bg1"/>
              </a:solidFill>
              <a:ea typeface="+mn-lt"/>
              <a:cs typeface="+mn-lt"/>
            </a:endParaRPr>
          </a:p>
        </p:txBody>
      </p:sp>
      <p:sp>
        <p:nvSpPr>
          <p:cNvPr id="23" name="Tekstvak 22">
            <a:extLst>
              <a:ext uri="{FF2B5EF4-FFF2-40B4-BE49-F238E27FC236}">
                <a16:creationId xmlns:a16="http://schemas.microsoft.com/office/drawing/2014/main" id="{A90D49FD-0B91-9AD6-B648-5E5711DC1292}"/>
              </a:ext>
            </a:extLst>
          </p:cNvPr>
          <p:cNvSpPr txBox="1"/>
          <p:nvPr/>
        </p:nvSpPr>
        <p:spPr>
          <a:xfrm>
            <a:off x="9052102" y="4224162"/>
            <a:ext cx="2952793" cy="1660589"/>
          </a:xfrm>
          <a:prstGeom prst="rect">
            <a:avLst/>
          </a:prstGeom>
          <a:solidFill>
            <a:srgbClr val="7EC8C4"/>
          </a:solidFill>
        </p:spPr>
        <p:txBody>
          <a:bodyPr wrap="square" lIns="91440" tIns="45720" rIns="91440" bIns="45720" rtlCol="0" anchor="ctr">
            <a:noAutofit/>
          </a:bodyPr>
          <a:lstStyle/>
          <a:p>
            <a:pPr rtl="0"/>
            <a:r>
              <a:rPr lang="nl-NL" sz="1400" b="1" baseline="0" dirty="0">
                <a:solidFill>
                  <a:srgbClr val="FFFFFF"/>
                </a:solidFill>
                <a:latin typeface="Calibri"/>
                <a:ea typeface="Segoe UI"/>
                <a:cs typeface="Segoe UI"/>
              </a:rPr>
              <a:t>Teruggegeven/ geannuleerd (</a:t>
            </a:r>
            <a:r>
              <a:rPr lang="nl-NL" sz="1400" b="1" dirty="0">
                <a:solidFill>
                  <a:srgbClr val="FFFFFF"/>
                </a:solidFill>
                <a:latin typeface="Calibri"/>
                <a:ea typeface="Segoe UI"/>
                <a:cs typeface="Segoe UI"/>
              </a:rPr>
              <a:t>16</a:t>
            </a:r>
            <a:r>
              <a:rPr lang="nl-NL" sz="1400" b="1" baseline="0" dirty="0">
                <a:solidFill>
                  <a:srgbClr val="FFFFFF"/>
                </a:solidFill>
                <a:latin typeface="Calibri"/>
                <a:ea typeface="Segoe UI"/>
                <a:cs typeface="Segoe UI"/>
              </a:rPr>
              <a:t>)</a:t>
            </a:r>
            <a:r>
              <a:rPr lang="nl-NL" sz="1400" dirty="0">
                <a:latin typeface="Calibri"/>
                <a:ea typeface="Segoe UI"/>
                <a:cs typeface="Segoe UI"/>
              </a:rPr>
              <a:t>​</a:t>
            </a:r>
          </a:p>
          <a:p>
            <a:pPr rtl="0"/>
            <a:r>
              <a:rPr lang="nl-NL" sz="1400" baseline="0" dirty="0">
                <a:solidFill>
                  <a:srgbClr val="FFFFFF"/>
                </a:solidFill>
                <a:latin typeface="Calibri"/>
                <a:ea typeface="Segoe UI"/>
                <a:cs typeface="Segoe UI"/>
              </a:rPr>
              <a:t>Geen bed beschikbaar (11)</a:t>
            </a:r>
            <a:r>
              <a:rPr lang="en-US" sz="1400" dirty="0">
                <a:latin typeface="Calibri"/>
                <a:ea typeface="Segoe UI"/>
                <a:cs typeface="Segoe UI"/>
              </a:rPr>
              <a:t>​</a:t>
            </a:r>
          </a:p>
          <a:p>
            <a:pPr rtl="0"/>
            <a:r>
              <a:rPr lang="nl-NL" sz="1400" baseline="0" dirty="0">
                <a:solidFill>
                  <a:srgbClr val="FFFFFF"/>
                </a:solidFill>
                <a:latin typeface="Calibri"/>
                <a:ea typeface="Segoe UI"/>
                <a:cs typeface="Segoe UI"/>
              </a:rPr>
              <a:t>Annulering door verwijzer of cliënt (1)</a:t>
            </a:r>
            <a:r>
              <a:rPr lang="en-US" sz="1400" dirty="0">
                <a:latin typeface="Calibri"/>
                <a:ea typeface="Segoe UI"/>
                <a:cs typeface="Segoe UI"/>
              </a:rPr>
              <a:t>​</a:t>
            </a:r>
          </a:p>
          <a:p>
            <a:pPr rtl="0"/>
            <a:r>
              <a:rPr lang="nl-NL" sz="1400" baseline="0" dirty="0">
                <a:solidFill>
                  <a:srgbClr val="FFFFFF"/>
                </a:solidFill>
                <a:latin typeface="Calibri"/>
                <a:ea typeface="Segoe UI"/>
                <a:cs typeface="Segoe UI"/>
              </a:rPr>
              <a:t>Advies gegeven (3)</a:t>
            </a:r>
            <a:r>
              <a:rPr lang="nl-NL" sz="1400" dirty="0">
                <a:latin typeface="Calibri"/>
                <a:ea typeface="Segoe UI"/>
                <a:cs typeface="Segoe UI"/>
              </a:rPr>
              <a:t>​</a:t>
            </a:r>
          </a:p>
          <a:p>
            <a:pPr rtl="0"/>
            <a:r>
              <a:rPr lang="nl-NL" sz="1400" baseline="0" dirty="0">
                <a:solidFill>
                  <a:srgbClr val="FFFFFF"/>
                </a:solidFill>
                <a:latin typeface="Calibri"/>
                <a:ea typeface="Segoe UI"/>
                <a:cs typeface="Segoe UI"/>
              </a:rPr>
              <a:t>IBS niet afgegeven (1)</a:t>
            </a:r>
            <a:r>
              <a:rPr lang="en-US" sz="1400" dirty="0">
                <a:latin typeface="Calibri"/>
                <a:ea typeface="Segoe UI"/>
                <a:cs typeface="Segoe UI"/>
              </a:rPr>
              <a:t>​</a:t>
            </a:r>
          </a:p>
          <a:p>
            <a:pPr rtl="0"/>
            <a:endParaRPr lang="en-US" sz="1400" dirty="0">
              <a:latin typeface="Calibri"/>
              <a:ea typeface="Segoe UI"/>
              <a:cs typeface="Segoe UI"/>
            </a:endParaRPr>
          </a:p>
          <a:p>
            <a:pPr rtl="0"/>
            <a:endParaRPr lang="en-US" sz="1400" dirty="0">
              <a:latin typeface="Calibri"/>
              <a:ea typeface="Segoe UI"/>
              <a:cs typeface="Segoe UI"/>
            </a:endParaRPr>
          </a:p>
          <a:p>
            <a:pPr rtl="0"/>
            <a:endParaRPr lang="en-US" sz="1400" dirty="0">
              <a:latin typeface="Calibri"/>
              <a:ea typeface="Segoe UI"/>
              <a:cs typeface="Segoe UI"/>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ekst, schermopname, Lettertype, diagram&#10;&#10;Automatisch gegenereerde beschrijving">
            <a:extLst>
              <a:ext uri="{FF2B5EF4-FFF2-40B4-BE49-F238E27FC236}">
                <a16:creationId xmlns:a16="http://schemas.microsoft.com/office/drawing/2014/main" id="{6DBB0013-9D10-4055-DD35-C98AC6ACE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23" y="1473374"/>
            <a:ext cx="4801465" cy="2278820"/>
          </a:xfrm>
          <a:prstGeom prst="rect">
            <a:avLst/>
          </a:prstGeom>
        </p:spPr>
      </p:pic>
      <p:pic>
        <p:nvPicPr>
          <p:cNvPr id="11" name="Afbeelding 10" descr="Afbeelding met tekst, schermopname, Lettertype, lijn&#10;&#10;Automatisch gegenereerde beschrijving">
            <a:extLst>
              <a:ext uri="{FF2B5EF4-FFF2-40B4-BE49-F238E27FC236}">
                <a16:creationId xmlns:a16="http://schemas.microsoft.com/office/drawing/2014/main" id="{A9B94084-DC64-404B-AC80-16648598D8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123" y="3918732"/>
            <a:ext cx="4707759" cy="1075852"/>
          </a:xfrm>
          <a:prstGeom prst="rect">
            <a:avLst/>
          </a:prstGeom>
        </p:spPr>
      </p:pic>
    </p:spTree>
    <p:extLst>
      <p:ext uri="{BB962C8B-B14F-4D97-AF65-F5344CB8AC3E}">
        <p14:creationId xmlns:p14="http://schemas.microsoft.com/office/powerpoint/2010/main" val="9648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21</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67344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dirty="0">
                <a:solidFill>
                  <a:srgbClr val="4CB8B1"/>
                </a:solidFill>
                <a:latin typeface="+mn-lt"/>
                <a:cs typeface="Calibri"/>
              </a:rPr>
              <a:t>Aanvraag en uitstroom vanuit de SEH</a:t>
            </a:r>
          </a:p>
          <a:p>
            <a:r>
              <a:rPr lang="nl-NL" sz="3200" b="0" dirty="0">
                <a:solidFill>
                  <a:srgbClr val="4CB8B1"/>
                </a:solidFill>
                <a:latin typeface="+mn-lt"/>
                <a:cs typeface="Calibri"/>
              </a:rPr>
              <a:t>St. Antonius ziekenhuis</a:t>
            </a:r>
            <a:endParaRPr lang="nl-NL" sz="3200" b="0" dirty="0"/>
          </a:p>
          <a:p>
            <a:endParaRPr lang="nl-NL" dirty="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6382642" y="1714382"/>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dirty="0">
                <a:solidFill>
                  <a:schemeClr val="bg1"/>
                </a:solidFill>
              </a:rPr>
              <a:t>Totaal Q3 2024</a:t>
            </a:r>
            <a:endParaRPr lang="nl-NL" dirty="0">
              <a:solidFill>
                <a:schemeClr val="bg1"/>
              </a:solidFill>
              <a:cs typeface="Calibri"/>
            </a:endParaRPr>
          </a:p>
          <a:p>
            <a:pPr algn="ctr"/>
            <a:r>
              <a:rPr lang="nl-NL" b="1" dirty="0">
                <a:solidFill>
                  <a:schemeClr val="bg1"/>
                </a:solidFill>
              </a:rPr>
              <a:t>19 aanvragen</a:t>
            </a:r>
            <a:endParaRPr lang="nl-NL" b="1" dirty="0">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9650626" y="1729947"/>
            <a:ext cx="1703173" cy="858033"/>
          </a:xfrm>
          <a:prstGeom prst="rect">
            <a:avLst/>
          </a:prstGeom>
          <a:solidFill>
            <a:srgbClr val="7EC8C4"/>
          </a:solidFill>
        </p:spPr>
        <p:txBody>
          <a:bodyPr wrap="square" lIns="91440" tIns="45720" rIns="91440" bIns="45720" rtlCol="0" anchor="ctr">
            <a:noAutofit/>
          </a:bodyPr>
          <a:lstStyle/>
          <a:p>
            <a:pPr algn="ctr"/>
            <a:endParaRPr lang="nl-NL" dirty="0">
              <a:solidFill>
                <a:schemeClr val="bg1"/>
              </a:solidFill>
              <a:ea typeface="+mn-lt"/>
              <a:cs typeface="+mn-lt"/>
            </a:endParaRPr>
          </a:p>
          <a:p>
            <a:pPr algn="ctr"/>
            <a:r>
              <a:rPr lang="nl-NL" dirty="0">
                <a:solidFill>
                  <a:schemeClr val="bg1"/>
                </a:solidFill>
                <a:ea typeface="+mn-lt"/>
                <a:cs typeface="+mn-lt"/>
              </a:rPr>
              <a:t>Totaal Q2 2024</a:t>
            </a:r>
          </a:p>
          <a:p>
            <a:pPr algn="ctr"/>
            <a:r>
              <a:rPr lang="nl-NL" dirty="0">
                <a:solidFill>
                  <a:schemeClr val="bg1"/>
                </a:solidFill>
                <a:ea typeface="+mn-lt"/>
                <a:cs typeface="+mn-lt"/>
              </a:rPr>
              <a:t>11 aanvragen</a:t>
            </a:r>
          </a:p>
          <a:p>
            <a:pPr algn="ctr"/>
            <a:endParaRPr lang="nl-NL" dirty="0">
              <a:solidFill>
                <a:schemeClr val="bg1"/>
              </a:solidFill>
              <a:ea typeface="Calibri" panose="020F0502020204030204"/>
              <a:cs typeface="Calibri" panose="020F0502020204030204"/>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436648" y="5576975"/>
            <a:ext cx="5020919" cy="523220"/>
          </a:xfrm>
          <a:prstGeom prst="rect">
            <a:avLst/>
          </a:prstGeom>
          <a:noFill/>
          <a:ln w="28575">
            <a:solidFill>
              <a:srgbClr val="0070C0"/>
            </a:solidFill>
          </a:ln>
        </p:spPr>
        <p:txBody>
          <a:bodyPr wrap="square" lIns="91440" tIns="45720" rIns="91440" bIns="45720" rtlCol="0" anchor="t">
            <a:spAutoFit/>
          </a:bodyPr>
          <a:lstStyle/>
          <a:p>
            <a:r>
              <a:rPr lang="nl-NL" sz="1400" b="1" dirty="0">
                <a:solidFill>
                  <a:srgbClr val="7EC8C4"/>
                </a:solidFill>
              </a:rPr>
              <a:t>Samenwerkingsafspraak:</a:t>
            </a:r>
          </a:p>
          <a:p>
            <a:r>
              <a:rPr lang="nl-NL" sz="1400" dirty="0">
                <a:solidFill>
                  <a:srgbClr val="7EC8C4"/>
                </a:solidFill>
              </a:rPr>
              <a:t>Inzet ZCC in weekenden en op feestdagen. </a:t>
            </a:r>
            <a:endParaRPr lang="nl-NL" sz="1400" dirty="0">
              <a:solidFill>
                <a:srgbClr val="7EC8C4"/>
              </a:solidFill>
              <a:cs typeface="Calibri"/>
            </a:endParaRPr>
          </a:p>
        </p:txBody>
      </p:sp>
      <p:sp>
        <p:nvSpPr>
          <p:cNvPr id="20" name="Tekstvak 19">
            <a:extLst>
              <a:ext uri="{FF2B5EF4-FFF2-40B4-BE49-F238E27FC236}">
                <a16:creationId xmlns:a16="http://schemas.microsoft.com/office/drawing/2014/main" id="{54D68A8C-7128-2F7C-A1C1-6DA52B371295}"/>
              </a:ext>
            </a:extLst>
          </p:cNvPr>
          <p:cNvSpPr txBox="1"/>
          <p:nvPr/>
        </p:nvSpPr>
        <p:spPr>
          <a:xfrm>
            <a:off x="5811712" y="2689018"/>
            <a:ext cx="3051630" cy="1363361"/>
          </a:xfrm>
          <a:prstGeom prst="rect">
            <a:avLst/>
          </a:prstGeom>
          <a:solidFill>
            <a:srgbClr val="2F5597"/>
          </a:solidFill>
        </p:spPr>
        <p:txBody>
          <a:bodyPr wrap="square" lIns="91440" tIns="45720" rIns="91440" bIns="45720" rtlCol="0" anchor="ctr">
            <a:noAutofit/>
          </a:bodyPr>
          <a:lstStyle/>
          <a:p>
            <a:r>
              <a:rPr lang="nl-NL" sz="1400" b="1" dirty="0">
                <a:solidFill>
                  <a:schemeClr val="bg1"/>
                </a:solidFill>
                <a:ea typeface="+mn-lt"/>
                <a:cs typeface="+mn-lt"/>
              </a:rPr>
              <a:t>Plaatsingen (8)</a:t>
            </a:r>
            <a:endParaRPr lang="nl-NL" dirty="0">
              <a:solidFill>
                <a:schemeClr val="bg1"/>
              </a:solidFill>
            </a:endParaRPr>
          </a:p>
          <a:p>
            <a:r>
              <a:rPr lang="nl-NL" sz="1400" dirty="0">
                <a:solidFill>
                  <a:schemeClr val="bg1"/>
                </a:solidFill>
                <a:ea typeface="+mn-lt"/>
                <a:cs typeface="+mn-lt"/>
              </a:rPr>
              <a:t>ELV-hoog (6)                  </a:t>
            </a:r>
          </a:p>
          <a:p>
            <a:r>
              <a:rPr lang="nl-NL" sz="1400" dirty="0">
                <a:solidFill>
                  <a:schemeClr val="bg1"/>
                </a:solidFill>
                <a:ea typeface="+mn-lt"/>
                <a:cs typeface="+mn-lt"/>
              </a:rPr>
              <a:t>ELV-laag  (2)</a:t>
            </a: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5811711" y="4168981"/>
            <a:ext cx="3051630" cy="1527484"/>
          </a:xfrm>
          <a:prstGeom prst="rect">
            <a:avLst/>
          </a:prstGeom>
          <a:solidFill>
            <a:schemeClr val="accent1">
              <a:lumMod val="75000"/>
            </a:schemeClr>
          </a:solidFill>
        </p:spPr>
        <p:txBody>
          <a:bodyPr wrap="square" lIns="91440" tIns="45720" rIns="91440" bIns="45720" rtlCol="0" anchor="ctr">
            <a:noAutofit/>
          </a:bodyPr>
          <a:lstStyle/>
          <a:p>
            <a:r>
              <a:rPr lang="nl-NL" sz="1400" b="1" dirty="0">
                <a:solidFill>
                  <a:schemeClr val="bg1"/>
                </a:solidFill>
                <a:ea typeface="+mn-lt"/>
                <a:cs typeface="+mn-lt"/>
              </a:rPr>
              <a:t>Teruggegeven/ geannuleerd (11)</a:t>
            </a:r>
            <a:endParaRPr lang="nl-NL" sz="1400" b="1" dirty="0">
              <a:solidFill>
                <a:schemeClr val="bg1"/>
              </a:solidFill>
              <a:cs typeface="Calibri"/>
            </a:endParaRPr>
          </a:p>
          <a:p>
            <a:r>
              <a:rPr lang="nl-NL" sz="1400" dirty="0">
                <a:solidFill>
                  <a:schemeClr val="bg1"/>
                </a:solidFill>
                <a:ea typeface="+mn-lt"/>
                <a:cs typeface="+mn-lt"/>
              </a:rPr>
              <a:t>Geen bed beschikbaar (3)</a:t>
            </a:r>
          </a:p>
          <a:p>
            <a:r>
              <a:rPr lang="nl-NL" sz="1400" dirty="0">
                <a:solidFill>
                  <a:schemeClr val="bg1"/>
                </a:solidFill>
                <a:ea typeface="+mn-lt"/>
                <a:cs typeface="+mn-lt"/>
              </a:rPr>
              <a:t>Advies gegeven (2)</a:t>
            </a:r>
          </a:p>
          <a:p>
            <a:r>
              <a:rPr lang="nl-NL" sz="1400" dirty="0">
                <a:solidFill>
                  <a:schemeClr val="bg1"/>
                </a:solidFill>
                <a:ea typeface="+mn-lt"/>
                <a:cs typeface="+mn-lt"/>
              </a:rPr>
              <a:t>IBS niet afgegeven (2)</a:t>
            </a:r>
          </a:p>
          <a:p>
            <a:r>
              <a:rPr lang="nl-NL" sz="1400" dirty="0">
                <a:solidFill>
                  <a:schemeClr val="bg1"/>
                </a:solidFill>
                <a:ea typeface="+mn-lt"/>
                <a:cs typeface="+mn-lt"/>
              </a:rPr>
              <a:t>Annulering door verwijzer of cliënt (3)</a:t>
            </a:r>
          </a:p>
          <a:p>
            <a:r>
              <a:rPr lang="nl-NL" sz="1400" dirty="0">
                <a:solidFill>
                  <a:schemeClr val="bg1"/>
                </a:solidFill>
                <a:ea typeface="+mn-lt"/>
                <a:cs typeface="+mn-lt"/>
              </a:rPr>
              <a:t>Terug aan transfer ziekenhuis (1)</a:t>
            </a:r>
            <a:endParaRPr lang="nl-NL" dirty="0">
              <a:solidFill>
                <a:schemeClr val="bg1"/>
              </a:solidFill>
            </a:endParaRPr>
          </a:p>
          <a:p>
            <a:endParaRPr lang="nl-NL" sz="1400" dirty="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9052101" y="2689018"/>
            <a:ext cx="2952793" cy="1341160"/>
          </a:xfrm>
          <a:prstGeom prst="rect">
            <a:avLst/>
          </a:prstGeom>
          <a:solidFill>
            <a:srgbClr val="7EC8C4"/>
          </a:solidFill>
        </p:spPr>
        <p:txBody>
          <a:bodyPr wrap="square" lIns="91440" tIns="45720" rIns="91440" bIns="45720" rtlCol="0" anchor="ctr">
            <a:noAutofit/>
          </a:bodyPr>
          <a:lstStyle/>
          <a:p>
            <a:endParaRPr lang="nl-NL" sz="1400" b="1" dirty="0">
              <a:solidFill>
                <a:schemeClr val="bg1"/>
              </a:solidFill>
              <a:ea typeface="+mn-lt"/>
              <a:cs typeface="+mn-lt"/>
            </a:endParaRPr>
          </a:p>
          <a:p>
            <a:r>
              <a:rPr lang="nl-NL" sz="1400" b="1" dirty="0">
                <a:solidFill>
                  <a:schemeClr val="bg1"/>
                </a:solidFill>
                <a:ea typeface="+mn-lt"/>
                <a:cs typeface="+mn-lt"/>
              </a:rPr>
              <a:t>Plaatsingen (6)</a:t>
            </a:r>
            <a:endParaRPr lang="en-US" sz="1400" dirty="0">
              <a:solidFill>
                <a:schemeClr val="bg1"/>
              </a:solidFill>
              <a:ea typeface="+mn-lt"/>
              <a:cs typeface="+mn-lt"/>
            </a:endParaRPr>
          </a:p>
          <a:p>
            <a:r>
              <a:rPr lang="nl-NL" sz="1400" dirty="0">
                <a:solidFill>
                  <a:schemeClr val="bg1"/>
                </a:solidFill>
                <a:ea typeface="+mn-lt"/>
                <a:cs typeface="+mn-lt"/>
              </a:rPr>
              <a:t>ELV-hoog (3)                  </a:t>
            </a:r>
            <a:endParaRPr lang="en-US" sz="1400" dirty="0">
              <a:solidFill>
                <a:schemeClr val="bg1"/>
              </a:solidFill>
              <a:ea typeface="+mn-lt"/>
              <a:cs typeface="+mn-lt"/>
            </a:endParaRPr>
          </a:p>
          <a:p>
            <a:r>
              <a:rPr lang="nl-NL" sz="1400" dirty="0">
                <a:solidFill>
                  <a:schemeClr val="bg1"/>
                </a:solidFill>
                <a:ea typeface="+mn-lt"/>
                <a:cs typeface="+mn-lt"/>
              </a:rPr>
              <a:t>WLZ Crisis PG-IBS (3)</a:t>
            </a:r>
            <a:endParaRPr lang="en-US"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rgbClr val="000000"/>
              </a:solidFill>
              <a:ea typeface="+mn-lt"/>
              <a:cs typeface="+mn-lt"/>
            </a:endParaRPr>
          </a:p>
          <a:p>
            <a:endParaRPr lang="nl-NL" sz="1400" b="1" dirty="0">
              <a:solidFill>
                <a:schemeClr val="bg1"/>
              </a:solidFill>
              <a:ea typeface="+mn-lt"/>
              <a:cs typeface="+mn-lt"/>
            </a:endParaRPr>
          </a:p>
          <a:p>
            <a:endParaRPr lang="nl-NL" sz="1400" b="1" dirty="0">
              <a:solidFill>
                <a:schemeClr val="bg1"/>
              </a:solidFill>
              <a:ea typeface="Calibri"/>
              <a:cs typeface="Calibri"/>
            </a:endParaRPr>
          </a:p>
        </p:txBody>
      </p:sp>
      <p:sp>
        <p:nvSpPr>
          <p:cNvPr id="23" name="Tekstvak 22">
            <a:extLst>
              <a:ext uri="{FF2B5EF4-FFF2-40B4-BE49-F238E27FC236}">
                <a16:creationId xmlns:a16="http://schemas.microsoft.com/office/drawing/2014/main" id="{A90D49FD-0B91-9AD6-B648-5E5711DC1292}"/>
              </a:ext>
            </a:extLst>
          </p:cNvPr>
          <p:cNvSpPr txBox="1"/>
          <p:nvPr/>
        </p:nvSpPr>
        <p:spPr>
          <a:xfrm>
            <a:off x="9052100" y="4168981"/>
            <a:ext cx="2952793" cy="1527483"/>
          </a:xfrm>
          <a:prstGeom prst="rect">
            <a:avLst/>
          </a:prstGeom>
          <a:solidFill>
            <a:srgbClr val="7EC8C4"/>
          </a:solidFill>
        </p:spPr>
        <p:txBody>
          <a:bodyPr wrap="square" lIns="91440" tIns="45720" rIns="91440" bIns="45720" rtlCol="0" anchor="ctr">
            <a:noAutofit/>
          </a:bodyPr>
          <a:lstStyle/>
          <a:p>
            <a:r>
              <a:rPr lang="nl-NL" sz="1400" b="1" dirty="0">
                <a:solidFill>
                  <a:schemeClr val="bg1"/>
                </a:solidFill>
                <a:ea typeface="+mn-lt"/>
                <a:cs typeface="+mn-lt"/>
              </a:rPr>
              <a:t>Teruggegeven/ geannuleerd (5)</a:t>
            </a:r>
            <a:endParaRPr lang="nl-NL" sz="1400" dirty="0">
              <a:solidFill>
                <a:schemeClr val="bg1"/>
              </a:solidFill>
              <a:ea typeface="+mn-lt"/>
              <a:cs typeface="+mn-lt"/>
            </a:endParaRPr>
          </a:p>
          <a:p>
            <a:r>
              <a:rPr lang="nl-NL" sz="1400" dirty="0">
                <a:solidFill>
                  <a:schemeClr val="bg1"/>
                </a:solidFill>
                <a:ea typeface="+mn-lt"/>
                <a:cs typeface="+mn-lt"/>
              </a:rPr>
              <a:t>Geen bed beschikbaar (2)</a:t>
            </a:r>
            <a:endParaRPr lang="en-US" sz="1400" dirty="0">
              <a:solidFill>
                <a:schemeClr val="bg1"/>
              </a:solidFill>
              <a:ea typeface="+mn-lt"/>
              <a:cs typeface="+mn-lt"/>
            </a:endParaRPr>
          </a:p>
          <a:p>
            <a:r>
              <a:rPr lang="nl-NL" sz="1400" dirty="0">
                <a:solidFill>
                  <a:schemeClr val="bg1"/>
                </a:solidFill>
                <a:ea typeface="+mn-lt"/>
                <a:cs typeface="+mn-lt"/>
              </a:rPr>
              <a:t>Opname ziekenhuis (1)</a:t>
            </a:r>
          </a:p>
          <a:p>
            <a:r>
              <a:rPr lang="nl-NL" sz="1400" dirty="0">
                <a:solidFill>
                  <a:schemeClr val="bg1"/>
                </a:solidFill>
                <a:ea typeface="+mn-lt"/>
                <a:cs typeface="+mn-lt"/>
              </a:rPr>
              <a:t>Annulering door verwijzer of cliënt (1)</a:t>
            </a:r>
          </a:p>
          <a:p>
            <a:endParaRPr lang="nl-NL" sz="1400" b="1" dirty="0">
              <a:solidFill>
                <a:schemeClr val="bg1"/>
              </a:solidFill>
              <a:ea typeface="+mn-lt"/>
              <a:cs typeface="+mn-lt"/>
            </a:endParaRPr>
          </a:p>
          <a:p>
            <a:endParaRPr lang="nl-NL" sz="1400" b="1" dirty="0">
              <a:solidFill>
                <a:schemeClr val="bg1"/>
              </a:solidFill>
              <a:ea typeface="+mn-lt"/>
              <a:cs typeface="+mn-lt"/>
            </a:endParaRPr>
          </a:p>
          <a:p>
            <a:endParaRPr lang="nl-NL" sz="1400" b="1" dirty="0">
              <a:solidFill>
                <a:schemeClr val="bg1"/>
              </a:solidFill>
              <a:ea typeface="+mn-lt"/>
              <a:cs typeface="+mn-lt"/>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schermopname, Lettertype, diagram&#10;&#10;Automatisch gegenereerde beschrijving">
            <a:extLst>
              <a:ext uri="{FF2B5EF4-FFF2-40B4-BE49-F238E27FC236}">
                <a16:creationId xmlns:a16="http://schemas.microsoft.com/office/drawing/2014/main" id="{E1650B12-5774-C8DC-2E43-41EAF6DAE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47" y="1520200"/>
            <a:ext cx="5020919" cy="2286659"/>
          </a:xfrm>
          <a:prstGeom prst="rect">
            <a:avLst/>
          </a:prstGeom>
        </p:spPr>
      </p:pic>
      <p:pic>
        <p:nvPicPr>
          <p:cNvPr id="9" name="Afbeelding 8" descr="Afbeelding met tekst, schermopname, Lettertype, lijn&#10;&#10;Automatisch gegenereerde beschrijving">
            <a:extLst>
              <a:ext uri="{FF2B5EF4-FFF2-40B4-BE49-F238E27FC236}">
                <a16:creationId xmlns:a16="http://schemas.microsoft.com/office/drawing/2014/main" id="{465FC4A1-D60D-E42A-9663-56BCC92C6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24" y="4162478"/>
            <a:ext cx="5049242" cy="1175321"/>
          </a:xfrm>
          <a:prstGeom prst="rect">
            <a:avLst/>
          </a:prstGeom>
        </p:spPr>
      </p:pic>
    </p:spTree>
    <p:extLst>
      <p:ext uri="{BB962C8B-B14F-4D97-AF65-F5344CB8AC3E}">
        <p14:creationId xmlns:p14="http://schemas.microsoft.com/office/powerpoint/2010/main" val="60679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22</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67344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Aanvraag en uitstroom vanuit de SEH</a:t>
            </a:r>
          </a:p>
          <a:p>
            <a:r>
              <a:rPr lang="nl-NL" sz="3200" b="0">
                <a:solidFill>
                  <a:srgbClr val="4CB8B1"/>
                </a:solidFill>
                <a:latin typeface="+mn-lt"/>
                <a:cs typeface="Calibri"/>
              </a:rPr>
              <a:t>Meander Medisch Centrum</a:t>
            </a:r>
            <a:endParaRPr lang="nl-NL" sz="3200" b="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6382642" y="1714382"/>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dirty="0">
                <a:solidFill>
                  <a:schemeClr val="bg1"/>
                </a:solidFill>
              </a:rPr>
              <a:t>Totaal Q3 2024</a:t>
            </a:r>
            <a:endParaRPr lang="nl-NL" dirty="0">
              <a:solidFill>
                <a:schemeClr val="bg1"/>
              </a:solidFill>
              <a:cs typeface="Calibri"/>
            </a:endParaRPr>
          </a:p>
          <a:p>
            <a:pPr algn="ctr"/>
            <a:r>
              <a:rPr lang="nl-NL" b="1" dirty="0">
                <a:solidFill>
                  <a:schemeClr val="bg1"/>
                </a:solidFill>
              </a:rPr>
              <a:t>8 aanvragen</a:t>
            </a:r>
            <a:endParaRPr lang="nl-NL" b="1" dirty="0">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9613557" y="1729947"/>
            <a:ext cx="1727702" cy="858033"/>
          </a:xfrm>
          <a:prstGeom prst="rect">
            <a:avLst/>
          </a:prstGeom>
          <a:solidFill>
            <a:srgbClr val="7EC8C4"/>
          </a:solidFill>
        </p:spPr>
        <p:txBody>
          <a:bodyPr wrap="square" lIns="91440" tIns="45720" rIns="91440" bIns="45720" rtlCol="0" anchor="ctr">
            <a:noAutofit/>
          </a:bodyPr>
          <a:lstStyle/>
          <a:p>
            <a:pPr algn="ctr"/>
            <a:r>
              <a:rPr lang="nl-NL" dirty="0">
                <a:solidFill>
                  <a:schemeClr val="bg1"/>
                </a:solidFill>
                <a:ea typeface="+mn-lt"/>
                <a:cs typeface="+mn-lt"/>
              </a:rPr>
              <a:t>Totaal Q2 2024</a:t>
            </a:r>
          </a:p>
          <a:p>
            <a:pPr algn="ctr"/>
            <a:r>
              <a:rPr lang="nl-NL" b="1" dirty="0">
                <a:solidFill>
                  <a:schemeClr val="bg1"/>
                </a:solidFill>
                <a:ea typeface="+mn-lt"/>
                <a:cs typeface="+mn-lt"/>
              </a:rPr>
              <a:t>4 </a:t>
            </a:r>
            <a:r>
              <a:rPr lang="nl-NL" dirty="0">
                <a:solidFill>
                  <a:schemeClr val="bg1"/>
                </a:solidFill>
                <a:ea typeface="+mn-lt"/>
                <a:cs typeface="+mn-lt"/>
              </a:rPr>
              <a:t> aanvragen</a:t>
            </a:r>
            <a:endParaRPr lang="nl-NL" dirty="0">
              <a:solidFill>
                <a:schemeClr val="bg1"/>
              </a:solidFill>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436649" y="5576975"/>
            <a:ext cx="3950794" cy="523220"/>
          </a:xfrm>
          <a:prstGeom prst="rect">
            <a:avLst/>
          </a:prstGeom>
          <a:noFill/>
          <a:ln w="28575">
            <a:solidFill>
              <a:srgbClr val="0070C0"/>
            </a:solidFill>
          </a:ln>
        </p:spPr>
        <p:txBody>
          <a:bodyPr wrap="square" lIns="91440" tIns="45720" rIns="91440" bIns="45720" rtlCol="0" anchor="t">
            <a:spAutoFit/>
          </a:bodyPr>
          <a:lstStyle/>
          <a:p>
            <a:r>
              <a:rPr lang="nl-NL" sz="1400" b="1" dirty="0">
                <a:solidFill>
                  <a:srgbClr val="7EC8C4"/>
                </a:solidFill>
              </a:rPr>
              <a:t>Samenwerkingsafspraak </a:t>
            </a:r>
          </a:p>
          <a:p>
            <a:r>
              <a:rPr lang="nl-NL" sz="1400" dirty="0">
                <a:solidFill>
                  <a:srgbClr val="7EC8C4"/>
                </a:solidFill>
              </a:rPr>
              <a:t>Inzet ZCC buiten kantooruren.</a:t>
            </a:r>
            <a:endParaRPr lang="nl-NL" sz="1400" dirty="0">
              <a:solidFill>
                <a:srgbClr val="7EC8C4"/>
              </a:solidFill>
              <a:cs typeface="Calibri"/>
            </a:endParaRPr>
          </a:p>
        </p:txBody>
      </p:sp>
      <p:sp>
        <p:nvSpPr>
          <p:cNvPr id="20" name="Tekstvak 19">
            <a:extLst>
              <a:ext uri="{FF2B5EF4-FFF2-40B4-BE49-F238E27FC236}">
                <a16:creationId xmlns:a16="http://schemas.microsoft.com/office/drawing/2014/main" id="{54D68A8C-7128-2F7C-A1C1-6DA52B371295}"/>
              </a:ext>
            </a:extLst>
          </p:cNvPr>
          <p:cNvSpPr txBox="1"/>
          <p:nvPr/>
        </p:nvSpPr>
        <p:spPr>
          <a:xfrm>
            <a:off x="5724404" y="2699702"/>
            <a:ext cx="3138938" cy="858033"/>
          </a:xfrm>
          <a:prstGeom prst="rect">
            <a:avLst/>
          </a:prstGeom>
          <a:solidFill>
            <a:srgbClr val="2F5597"/>
          </a:solidFill>
        </p:spPr>
        <p:txBody>
          <a:bodyPr wrap="square" lIns="91440" tIns="45720" rIns="91440" bIns="45720" rtlCol="0" anchor="ctr">
            <a:noAutofit/>
          </a:bodyPr>
          <a:lstStyle/>
          <a:p>
            <a:endParaRPr lang="nl-NL" sz="1400" b="1" dirty="0">
              <a:solidFill>
                <a:schemeClr val="bg1"/>
              </a:solidFill>
              <a:ea typeface="+mn-lt"/>
              <a:cs typeface="+mn-lt"/>
            </a:endParaRPr>
          </a:p>
          <a:p>
            <a:r>
              <a:rPr lang="nl-NL" sz="1400" b="1" dirty="0">
                <a:solidFill>
                  <a:schemeClr val="bg1"/>
                </a:solidFill>
                <a:ea typeface="+mn-lt"/>
                <a:cs typeface="+mn-lt"/>
              </a:rPr>
              <a:t>Plaatsingen (6)</a:t>
            </a:r>
            <a:endParaRPr lang="nl-NL" dirty="0">
              <a:solidFill>
                <a:schemeClr val="bg1"/>
              </a:solidFill>
            </a:endParaRPr>
          </a:p>
          <a:p>
            <a:r>
              <a:rPr lang="nl-NL" sz="1400" dirty="0">
                <a:solidFill>
                  <a:schemeClr val="bg1"/>
                </a:solidFill>
                <a:ea typeface="+mn-lt"/>
                <a:cs typeface="+mn-lt"/>
              </a:rPr>
              <a:t>ELV-hoog (4)</a:t>
            </a:r>
            <a:endParaRPr lang="nl-NL" dirty="0">
              <a:solidFill>
                <a:schemeClr val="bg1"/>
              </a:solidFill>
            </a:endParaRPr>
          </a:p>
          <a:p>
            <a:r>
              <a:rPr lang="nl-NL" sz="1400" dirty="0">
                <a:solidFill>
                  <a:schemeClr val="bg1"/>
                </a:solidFill>
                <a:ea typeface="+mn-lt"/>
                <a:cs typeface="+mn-lt"/>
              </a:rPr>
              <a:t>ELV-Laag (2)</a:t>
            </a:r>
          </a:p>
          <a:p>
            <a:endParaRPr lang="nl-NL" sz="1400" b="1" dirty="0">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5724404" y="3788032"/>
            <a:ext cx="3138938" cy="1417737"/>
          </a:xfrm>
          <a:prstGeom prst="rect">
            <a:avLst/>
          </a:prstGeom>
          <a:solidFill>
            <a:schemeClr val="accent1">
              <a:lumMod val="75000"/>
            </a:schemeClr>
          </a:solidFill>
        </p:spPr>
        <p:txBody>
          <a:bodyPr wrap="square" lIns="91440" tIns="45720" rIns="91440" bIns="45720" rtlCol="0" anchor="ctr">
            <a:noAutofit/>
          </a:bodyPr>
          <a:lstStyle/>
          <a:p>
            <a:r>
              <a:rPr lang="nl-NL" sz="1400" b="1" dirty="0">
                <a:solidFill>
                  <a:schemeClr val="bg1"/>
                </a:solidFill>
                <a:ea typeface="+mn-lt"/>
                <a:cs typeface="+mn-lt"/>
              </a:rPr>
              <a:t>Teruggegeven/ geannuleerd (2)</a:t>
            </a:r>
          </a:p>
          <a:p>
            <a:r>
              <a:rPr lang="nl-NL" sz="1400" dirty="0">
                <a:solidFill>
                  <a:schemeClr val="bg1"/>
                </a:solidFill>
                <a:ea typeface="+mn-lt"/>
                <a:cs typeface="+mn-lt"/>
              </a:rPr>
              <a:t>Geen bed beschikbaar (2)</a:t>
            </a: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9052100" y="2727088"/>
            <a:ext cx="2952793" cy="858033"/>
          </a:xfrm>
          <a:prstGeom prst="rect">
            <a:avLst/>
          </a:prstGeom>
          <a:solidFill>
            <a:srgbClr val="7EC8C4"/>
          </a:solidFill>
        </p:spPr>
        <p:txBody>
          <a:bodyPr wrap="square" lIns="91440" tIns="45720" rIns="91440" bIns="45720" rtlCol="0" anchor="ctr">
            <a:noAutofit/>
          </a:bodyPr>
          <a:lstStyle/>
          <a:p>
            <a:endParaRPr lang="nl-NL" sz="1400" b="1" dirty="0">
              <a:solidFill>
                <a:schemeClr val="bg1"/>
              </a:solidFill>
              <a:ea typeface="+mn-lt"/>
              <a:cs typeface="+mn-lt"/>
            </a:endParaRPr>
          </a:p>
          <a:p>
            <a:r>
              <a:rPr lang="nl-NL" sz="1400" b="1" dirty="0">
                <a:solidFill>
                  <a:schemeClr val="bg1"/>
                </a:solidFill>
                <a:ea typeface="+mn-lt"/>
                <a:cs typeface="+mn-lt"/>
              </a:rPr>
              <a:t>Plaatsingen (2)</a:t>
            </a:r>
            <a:endParaRPr lang="nl-NL" dirty="0"/>
          </a:p>
          <a:p>
            <a:r>
              <a:rPr lang="nl-NL" sz="1400" dirty="0">
                <a:solidFill>
                  <a:schemeClr val="bg1"/>
                </a:solidFill>
                <a:ea typeface="+mn-lt"/>
                <a:cs typeface="+mn-lt"/>
              </a:rPr>
              <a:t>ELV-hoog (1)</a:t>
            </a:r>
            <a:endParaRPr lang="nl-NL" sz="1400" dirty="0">
              <a:solidFill>
                <a:schemeClr val="bg1"/>
              </a:solidFill>
            </a:endParaRPr>
          </a:p>
          <a:p>
            <a:r>
              <a:rPr lang="nl-NL" sz="1400" dirty="0">
                <a:solidFill>
                  <a:schemeClr val="bg1"/>
                </a:solidFill>
                <a:ea typeface="+mn-lt"/>
                <a:cs typeface="+mn-lt"/>
              </a:rPr>
              <a:t>WLZ-Crisis-PG (1)</a:t>
            </a:r>
          </a:p>
          <a:p>
            <a:r>
              <a:rPr lang="nl-NL" sz="1400" dirty="0">
                <a:solidFill>
                  <a:schemeClr val="bg1"/>
                </a:solidFill>
                <a:ea typeface="+mn-lt"/>
                <a:cs typeface="+mn-lt"/>
              </a:rPr>
              <a:t>                 </a:t>
            </a:r>
          </a:p>
        </p:txBody>
      </p:sp>
      <p:sp>
        <p:nvSpPr>
          <p:cNvPr id="23" name="Tekstvak 22">
            <a:extLst>
              <a:ext uri="{FF2B5EF4-FFF2-40B4-BE49-F238E27FC236}">
                <a16:creationId xmlns:a16="http://schemas.microsoft.com/office/drawing/2014/main" id="{A90D49FD-0B91-9AD6-B648-5E5711DC1292}"/>
              </a:ext>
            </a:extLst>
          </p:cNvPr>
          <p:cNvSpPr txBox="1"/>
          <p:nvPr/>
        </p:nvSpPr>
        <p:spPr>
          <a:xfrm>
            <a:off x="9052100" y="3825890"/>
            <a:ext cx="2952793" cy="1379880"/>
          </a:xfrm>
          <a:prstGeom prst="rect">
            <a:avLst/>
          </a:prstGeom>
          <a:solidFill>
            <a:srgbClr val="7EC8C4"/>
          </a:solidFill>
        </p:spPr>
        <p:txBody>
          <a:bodyPr wrap="square" lIns="91440" tIns="45720" rIns="91440" bIns="45720" rtlCol="0" anchor="ctr">
            <a:noAutofit/>
          </a:bodyPr>
          <a:lstStyle/>
          <a:p>
            <a:r>
              <a:rPr lang="nl-NL" sz="1400" b="1" dirty="0">
                <a:solidFill>
                  <a:schemeClr val="bg1"/>
                </a:solidFill>
                <a:ea typeface="+mn-lt"/>
                <a:cs typeface="+mn-lt"/>
              </a:rPr>
              <a:t>Teruggegeven/ geannuleerd (2)</a:t>
            </a:r>
            <a:endParaRPr lang="nl-NL" sz="1400" dirty="0">
              <a:solidFill>
                <a:schemeClr val="bg1"/>
              </a:solidFill>
              <a:ea typeface="+mn-lt"/>
              <a:cs typeface="+mn-lt"/>
            </a:endParaRPr>
          </a:p>
          <a:p>
            <a:r>
              <a:rPr lang="nl-NL" sz="1400" dirty="0">
                <a:solidFill>
                  <a:schemeClr val="bg1"/>
                </a:solidFill>
                <a:ea typeface="+mn-lt"/>
                <a:cs typeface="+mn-lt"/>
              </a:rPr>
              <a:t>IBS niet afgegeven (1)</a:t>
            </a:r>
            <a:br>
              <a:rPr lang="nl-NL" sz="1400" dirty="0">
                <a:solidFill>
                  <a:schemeClr val="bg1"/>
                </a:solidFill>
                <a:ea typeface="+mn-lt"/>
                <a:cs typeface="+mn-lt"/>
              </a:rPr>
            </a:br>
            <a:r>
              <a:rPr lang="nl-NL" sz="1400" dirty="0">
                <a:solidFill>
                  <a:schemeClr val="bg1"/>
                </a:solidFill>
                <a:ea typeface="+mn-lt"/>
                <a:cs typeface="+mn-lt"/>
              </a:rPr>
              <a:t>Advies gegeven (1</a:t>
            </a:r>
            <a:r>
              <a:rPr lang="nl-NL" dirty="0">
                <a:solidFill>
                  <a:schemeClr val="bg1"/>
                </a:solidFill>
                <a:ea typeface="+mn-lt"/>
                <a:cs typeface="+mn-lt"/>
              </a:rPr>
              <a:t>)</a:t>
            </a:r>
            <a:endParaRPr lang="nl-NL" dirty="0">
              <a:solidFill>
                <a:schemeClr val="bg1"/>
              </a:solidFill>
            </a:endParaRP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chemeClr val="bg1"/>
              </a:solidFill>
              <a:ea typeface="+mn-lt"/>
              <a:cs typeface="+mn-lt"/>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schermopname, Lettertype, diagram&#10;&#10;Automatisch gegenereerde beschrijving">
            <a:extLst>
              <a:ext uri="{FF2B5EF4-FFF2-40B4-BE49-F238E27FC236}">
                <a16:creationId xmlns:a16="http://schemas.microsoft.com/office/drawing/2014/main" id="{F97801E8-FA40-50AA-3C8F-0041149BC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49" y="1640198"/>
            <a:ext cx="4828078" cy="2235569"/>
          </a:xfrm>
          <a:prstGeom prst="rect">
            <a:avLst/>
          </a:prstGeom>
        </p:spPr>
      </p:pic>
      <p:pic>
        <p:nvPicPr>
          <p:cNvPr id="9" name="Afbeelding 8" descr="Afbeelding met tekst, schermopname, Lettertype, lijn&#10;&#10;Automatisch gegenereerde beschrijving">
            <a:extLst>
              <a:ext uri="{FF2B5EF4-FFF2-40B4-BE49-F238E27FC236}">
                <a16:creationId xmlns:a16="http://schemas.microsoft.com/office/drawing/2014/main" id="{A389A00C-2A34-2AA0-8791-702F86FF2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49" y="3966654"/>
            <a:ext cx="4748286" cy="1310192"/>
          </a:xfrm>
          <a:prstGeom prst="rect">
            <a:avLst/>
          </a:prstGeom>
        </p:spPr>
      </p:pic>
    </p:spTree>
    <p:extLst>
      <p:ext uri="{BB962C8B-B14F-4D97-AF65-F5344CB8AC3E}">
        <p14:creationId xmlns:p14="http://schemas.microsoft.com/office/powerpoint/2010/main" val="64776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F105D39-7A1E-6EAA-7CA5-11248D830220}"/>
              </a:ext>
            </a:extLst>
          </p:cNvPr>
          <p:cNvSpPr>
            <a:spLocks noGrp="1"/>
          </p:cNvSpPr>
          <p:nvPr>
            <p:ph type="sldNum" sz="quarter" idx="12"/>
          </p:nvPr>
        </p:nvSpPr>
        <p:spPr/>
        <p:txBody>
          <a:bodyPr/>
          <a:lstStyle/>
          <a:p>
            <a:fld id="{D68B3F2B-E202-4376-8508-A508ED334532}" type="slidenum">
              <a:rPr lang="nl-NL" smtClean="0"/>
              <a:t>23</a:t>
            </a:fld>
            <a:endParaRPr lang="nl-NL"/>
          </a:p>
        </p:txBody>
      </p:sp>
      <p:sp>
        <p:nvSpPr>
          <p:cNvPr id="4" name="Titel 1">
            <a:extLst>
              <a:ext uri="{FF2B5EF4-FFF2-40B4-BE49-F238E27FC236}">
                <a16:creationId xmlns:a16="http://schemas.microsoft.com/office/drawing/2014/main" id="{FC6E31FD-07B4-2CFB-5875-DB93AEF73C2A}"/>
              </a:ext>
            </a:extLst>
          </p:cNvPr>
          <p:cNvSpPr txBox="1">
            <a:spLocks/>
          </p:cNvSpPr>
          <p:nvPr/>
        </p:nvSpPr>
        <p:spPr>
          <a:xfrm>
            <a:off x="299356" y="322607"/>
            <a:ext cx="1067344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sz="3200">
                <a:solidFill>
                  <a:srgbClr val="4CB8B1"/>
                </a:solidFill>
                <a:latin typeface="+mn-lt"/>
                <a:cs typeface="Calibri"/>
              </a:rPr>
              <a:t>Aanvraag en uitstroom vanuit de SEH</a:t>
            </a:r>
          </a:p>
          <a:p>
            <a:r>
              <a:rPr lang="nl-NL" sz="3200" b="0">
                <a:solidFill>
                  <a:srgbClr val="4CB8B1"/>
                </a:solidFill>
                <a:latin typeface="+mn-lt"/>
                <a:cs typeface="Calibri"/>
              </a:rPr>
              <a:t>UMC Utrecht</a:t>
            </a:r>
            <a:endParaRPr lang="nl-NL" sz="3200" b="0">
              <a:solidFill>
                <a:srgbClr val="4CB8B1"/>
              </a:solidFill>
            </a:endParaRPr>
          </a:p>
        </p:txBody>
      </p:sp>
      <p:pic>
        <p:nvPicPr>
          <p:cNvPr id="6" name="Afbeelding 5" descr="Afbeelding met grafiek&#10;&#10;Automatisch gegenereerde beschrijving">
            <a:extLst>
              <a:ext uri="{FF2B5EF4-FFF2-40B4-BE49-F238E27FC236}">
                <a16:creationId xmlns:a16="http://schemas.microsoft.com/office/drawing/2014/main" id="{CEAD703D-63F9-AF99-6D70-36781CF6F2E7}"/>
              </a:ext>
            </a:extLst>
          </p:cNvPr>
          <p:cNvPicPr>
            <a:picLocks noChangeAspect="1"/>
          </p:cNvPicPr>
          <p:nvPr/>
        </p:nvPicPr>
        <p:blipFill>
          <a:blip r:embed="rId2"/>
          <a:stretch>
            <a:fillRect/>
          </a:stretch>
        </p:blipFill>
        <p:spPr>
          <a:xfrm>
            <a:off x="10839449" y="0"/>
            <a:ext cx="1352551" cy="1133475"/>
          </a:xfrm>
          <a:prstGeom prst="rect">
            <a:avLst/>
          </a:prstGeom>
        </p:spPr>
      </p:pic>
      <p:sp>
        <p:nvSpPr>
          <p:cNvPr id="14" name="Tekstvak 13">
            <a:extLst>
              <a:ext uri="{FF2B5EF4-FFF2-40B4-BE49-F238E27FC236}">
                <a16:creationId xmlns:a16="http://schemas.microsoft.com/office/drawing/2014/main" id="{0040C699-2DAD-B69E-C1D8-CC9FC7B2594F}"/>
              </a:ext>
            </a:extLst>
          </p:cNvPr>
          <p:cNvSpPr txBox="1"/>
          <p:nvPr/>
        </p:nvSpPr>
        <p:spPr>
          <a:xfrm>
            <a:off x="6382642" y="1714382"/>
            <a:ext cx="1909769" cy="858033"/>
          </a:xfrm>
          <a:prstGeom prst="rect">
            <a:avLst/>
          </a:prstGeom>
          <a:solidFill>
            <a:schemeClr val="accent1">
              <a:lumMod val="75000"/>
            </a:schemeClr>
          </a:solidFill>
        </p:spPr>
        <p:txBody>
          <a:bodyPr wrap="square" lIns="91440" tIns="45720" rIns="91440" bIns="45720" rtlCol="0" anchor="ctr">
            <a:noAutofit/>
          </a:bodyPr>
          <a:lstStyle/>
          <a:p>
            <a:pPr algn="ctr"/>
            <a:r>
              <a:rPr lang="nl-NL" dirty="0">
                <a:solidFill>
                  <a:schemeClr val="bg1"/>
                </a:solidFill>
              </a:rPr>
              <a:t>Totaal Q3 2024</a:t>
            </a:r>
            <a:endParaRPr lang="nl-NL" dirty="0">
              <a:solidFill>
                <a:schemeClr val="bg1"/>
              </a:solidFill>
              <a:cs typeface="Calibri"/>
            </a:endParaRPr>
          </a:p>
          <a:p>
            <a:pPr algn="ctr"/>
            <a:r>
              <a:rPr lang="nl-NL" b="1" dirty="0">
                <a:solidFill>
                  <a:schemeClr val="bg1"/>
                </a:solidFill>
              </a:rPr>
              <a:t>3 </a:t>
            </a:r>
            <a:r>
              <a:rPr lang="nl-NL" dirty="0">
                <a:solidFill>
                  <a:schemeClr val="bg1"/>
                </a:solidFill>
              </a:rPr>
              <a:t>aanvragen</a:t>
            </a:r>
            <a:endParaRPr lang="nl-NL" dirty="0">
              <a:solidFill>
                <a:schemeClr val="bg1"/>
              </a:solidFill>
              <a:ea typeface="Calibri" panose="020F0502020204030204"/>
              <a:cs typeface="Calibri" panose="020F0502020204030204"/>
            </a:endParaRPr>
          </a:p>
        </p:txBody>
      </p:sp>
      <p:sp>
        <p:nvSpPr>
          <p:cNvPr id="15" name="Tekstvak 14">
            <a:extLst>
              <a:ext uri="{FF2B5EF4-FFF2-40B4-BE49-F238E27FC236}">
                <a16:creationId xmlns:a16="http://schemas.microsoft.com/office/drawing/2014/main" id="{13062E32-3FD6-3BD9-97FE-06F1FFE5F121}"/>
              </a:ext>
            </a:extLst>
          </p:cNvPr>
          <p:cNvSpPr txBox="1"/>
          <p:nvPr/>
        </p:nvSpPr>
        <p:spPr>
          <a:xfrm>
            <a:off x="9715735" y="1719509"/>
            <a:ext cx="1625524" cy="858033"/>
          </a:xfrm>
          <a:prstGeom prst="rect">
            <a:avLst/>
          </a:prstGeom>
          <a:solidFill>
            <a:srgbClr val="7EC8C4"/>
          </a:solidFill>
        </p:spPr>
        <p:txBody>
          <a:bodyPr wrap="square" lIns="91440" tIns="45720" rIns="91440" bIns="45720" rtlCol="0" anchor="ctr">
            <a:noAutofit/>
          </a:bodyPr>
          <a:lstStyle/>
          <a:p>
            <a:pPr algn="ctr"/>
            <a:r>
              <a:rPr lang="nl-NL" dirty="0">
                <a:solidFill>
                  <a:schemeClr val="bg1"/>
                </a:solidFill>
                <a:ea typeface="+mn-lt"/>
                <a:cs typeface="+mn-lt"/>
              </a:rPr>
              <a:t>Totaal Q2 2024</a:t>
            </a:r>
          </a:p>
          <a:p>
            <a:pPr algn="ctr"/>
            <a:r>
              <a:rPr lang="nl-NL" dirty="0">
                <a:solidFill>
                  <a:schemeClr val="bg1"/>
                </a:solidFill>
                <a:ea typeface="+mn-lt"/>
                <a:cs typeface="+mn-lt"/>
              </a:rPr>
              <a:t> 7 aanvragen</a:t>
            </a:r>
            <a:endParaRPr lang="nl-NL" dirty="0">
              <a:solidFill>
                <a:schemeClr val="bg1"/>
              </a:solidFill>
              <a:ea typeface="Calibri" panose="020F0502020204030204"/>
              <a:cs typeface="Calibri" panose="020F0502020204030204"/>
            </a:endParaRPr>
          </a:p>
        </p:txBody>
      </p:sp>
      <p:sp>
        <p:nvSpPr>
          <p:cNvPr id="19" name="Tekstvak 18">
            <a:extLst>
              <a:ext uri="{FF2B5EF4-FFF2-40B4-BE49-F238E27FC236}">
                <a16:creationId xmlns:a16="http://schemas.microsoft.com/office/drawing/2014/main" id="{9AB37924-CFD0-961A-EA6B-DF5FFA8EB47F}"/>
              </a:ext>
            </a:extLst>
          </p:cNvPr>
          <p:cNvSpPr txBox="1"/>
          <p:nvPr/>
        </p:nvSpPr>
        <p:spPr>
          <a:xfrm>
            <a:off x="436649" y="5576975"/>
            <a:ext cx="4152130" cy="954107"/>
          </a:xfrm>
          <a:prstGeom prst="rect">
            <a:avLst/>
          </a:prstGeom>
          <a:noFill/>
          <a:ln w="28575">
            <a:solidFill>
              <a:srgbClr val="0070C0"/>
            </a:solidFill>
          </a:ln>
        </p:spPr>
        <p:txBody>
          <a:bodyPr wrap="square" lIns="91440" tIns="45720" rIns="91440" bIns="45720" rtlCol="0" anchor="t">
            <a:spAutoFit/>
          </a:bodyPr>
          <a:lstStyle/>
          <a:p>
            <a:r>
              <a:rPr lang="nl-NL" sz="1400" b="1">
                <a:solidFill>
                  <a:srgbClr val="7EC8C4"/>
                </a:solidFill>
                <a:cs typeface="Calibri"/>
              </a:rPr>
              <a:t>Samenwerkingsafspraak</a:t>
            </a:r>
          </a:p>
          <a:p>
            <a:r>
              <a:rPr lang="nl-NL" sz="1400">
                <a:solidFill>
                  <a:srgbClr val="7EC8C4"/>
                </a:solidFill>
                <a:cs typeface="Calibri"/>
              </a:rPr>
              <a:t>Inzet ZCC binnen en buiten kantooruren. Tijdens kantooruren levert het transferbureau de triage aan. Buiten kantooruren komt de aanvraag via de SEH. </a:t>
            </a:r>
          </a:p>
        </p:txBody>
      </p:sp>
      <p:sp>
        <p:nvSpPr>
          <p:cNvPr id="20" name="Tekstvak 19">
            <a:extLst>
              <a:ext uri="{FF2B5EF4-FFF2-40B4-BE49-F238E27FC236}">
                <a16:creationId xmlns:a16="http://schemas.microsoft.com/office/drawing/2014/main" id="{54D68A8C-7128-2F7C-A1C1-6DA52B371295}"/>
              </a:ext>
            </a:extLst>
          </p:cNvPr>
          <p:cNvSpPr txBox="1"/>
          <p:nvPr/>
        </p:nvSpPr>
        <p:spPr>
          <a:xfrm>
            <a:off x="5811710" y="2689017"/>
            <a:ext cx="3051630" cy="858033"/>
          </a:xfrm>
          <a:prstGeom prst="rect">
            <a:avLst/>
          </a:prstGeom>
          <a:solidFill>
            <a:srgbClr val="2F5597"/>
          </a:solidFill>
        </p:spPr>
        <p:txBody>
          <a:bodyPr wrap="square" lIns="91440" tIns="45720" rIns="91440" bIns="45720" rtlCol="0" anchor="ctr">
            <a:noAutofit/>
          </a:bodyPr>
          <a:lstStyle/>
          <a:p>
            <a:endParaRPr lang="nl-NL" sz="1400" b="1" dirty="0">
              <a:solidFill>
                <a:schemeClr val="bg1"/>
              </a:solidFill>
              <a:ea typeface="+mn-lt"/>
              <a:cs typeface="+mn-lt"/>
            </a:endParaRPr>
          </a:p>
          <a:p>
            <a:r>
              <a:rPr lang="nl-NL" sz="1400" b="1" dirty="0">
                <a:solidFill>
                  <a:schemeClr val="bg1"/>
                </a:solidFill>
                <a:ea typeface="+mn-lt"/>
                <a:cs typeface="+mn-lt"/>
              </a:rPr>
              <a:t>Plaatsingen (2)</a:t>
            </a:r>
          </a:p>
          <a:p>
            <a:r>
              <a:rPr lang="nl-NL" sz="1400" dirty="0">
                <a:solidFill>
                  <a:schemeClr val="bg1"/>
                </a:solidFill>
                <a:ea typeface="+mn-lt"/>
                <a:cs typeface="+mn-lt"/>
              </a:rPr>
              <a:t>ELV-hoog  (1)</a:t>
            </a:r>
            <a:endParaRPr lang="nl-NL" sz="1400" dirty="0">
              <a:solidFill>
                <a:schemeClr val="bg1"/>
              </a:solidFill>
            </a:endParaRPr>
          </a:p>
          <a:p>
            <a:r>
              <a:rPr lang="nl-NL" sz="1400" dirty="0">
                <a:solidFill>
                  <a:schemeClr val="bg1"/>
                </a:solidFill>
                <a:ea typeface="+mn-lt"/>
                <a:cs typeface="+mn-lt"/>
              </a:rPr>
              <a:t>WLZ Crisis-PG (1)</a:t>
            </a:r>
          </a:p>
          <a:p>
            <a:endParaRPr lang="nl-NL" sz="1400" b="1" dirty="0">
              <a:solidFill>
                <a:schemeClr val="bg1"/>
              </a:solidFill>
              <a:ea typeface="+mn-lt"/>
              <a:cs typeface="+mn-lt"/>
            </a:endParaRPr>
          </a:p>
        </p:txBody>
      </p:sp>
      <p:sp>
        <p:nvSpPr>
          <p:cNvPr id="21" name="Tekstvak 20">
            <a:extLst>
              <a:ext uri="{FF2B5EF4-FFF2-40B4-BE49-F238E27FC236}">
                <a16:creationId xmlns:a16="http://schemas.microsoft.com/office/drawing/2014/main" id="{561C3F8B-A5C1-CC87-BDFE-6B3A4D6161FC}"/>
              </a:ext>
            </a:extLst>
          </p:cNvPr>
          <p:cNvSpPr txBox="1"/>
          <p:nvPr/>
        </p:nvSpPr>
        <p:spPr>
          <a:xfrm>
            <a:off x="5811710" y="3908442"/>
            <a:ext cx="3051631" cy="1133475"/>
          </a:xfrm>
          <a:prstGeom prst="rect">
            <a:avLst/>
          </a:prstGeom>
          <a:solidFill>
            <a:schemeClr val="accent1">
              <a:lumMod val="75000"/>
            </a:schemeClr>
          </a:solidFill>
        </p:spPr>
        <p:txBody>
          <a:bodyPr wrap="square" lIns="91440" tIns="45720" rIns="91440" bIns="45720" rtlCol="0" anchor="ctr">
            <a:noAutofit/>
          </a:bodyPr>
          <a:lstStyle/>
          <a:p>
            <a:r>
              <a:rPr lang="nl-NL" sz="1400" b="1" dirty="0">
                <a:solidFill>
                  <a:schemeClr val="bg1"/>
                </a:solidFill>
                <a:ea typeface="+mn-lt"/>
                <a:cs typeface="+mn-lt"/>
              </a:rPr>
              <a:t>Teruggegeven/ geannuleerd (1)</a:t>
            </a:r>
            <a:endParaRPr lang="nl-NL" sz="1400" b="1" dirty="0">
              <a:solidFill>
                <a:schemeClr val="bg1"/>
              </a:solidFill>
              <a:cs typeface="Calibri"/>
            </a:endParaRPr>
          </a:p>
          <a:p>
            <a:r>
              <a:rPr lang="nl-NL" sz="1400" dirty="0">
                <a:solidFill>
                  <a:schemeClr val="bg1"/>
                </a:solidFill>
                <a:ea typeface="+mn-lt"/>
                <a:cs typeface="+mn-lt"/>
              </a:rPr>
              <a:t>Geen bed beschikbaar (1)</a:t>
            </a: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dirty="0">
              <a:solidFill>
                <a:schemeClr val="bg1"/>
              </a:solidFill>
              <a:ea typeface="+mn-lt"/>
              <a:cs typeface="+mn-lt"/>
            </a:endParaRPr>
          </a:p>
        </p:txBody>
      </p:sp>
      <p:sp>
        <p:nvSpPr>
          <p:cNvPr id="22" name="Tekstvak 21">
            <a:extLst>
              <a:ext uri="{FF2B5EF4-FFF2-40B4-BE49-F238E27FC236}">
                <a16:creationId xmlns:a16="http://schemas.microsoft.com/office/drawing/2014/main" id="{D137B3D7-3412-348E-64E1-DE39C94ED8D4}"/>
              </a:ext>
            </a:extLst>
          </p:cNvPr>
          <p:cNvSpPr txBox="1"/>
          <p:nvPr/>
        </p:nvSpPr>
        <p:spPr>
          <a:xfrm>
            <a:off x="9052102" y="2689019"/>
            <a:ext cx="2952792" cy="858033"/>
          </a:xfrm>
          <a:prstGeom prst="rect">
            <a:avLst/>
          </a:prstGeom>
          <a:solidFill>
            <a:srgbClr val="7EC8C4"/>
          </a:solidFill>
        </p:spPr>
        <p:txBody>
          <a:bodyPr wrap="square" lIns="91440" tIns="45720" rIns="91440" bIns="45720" rtlCol="0" anchor="ctr">
            <a:noAutofit/>
          </a:bodyPr>
          <a:lstStyle/>
          <a:p>
            <a:r>
              <a:rPr lang="nl-NL" sz="1400" b="1" dirty="0">
                <a:solidFill>
                  <a:schemeClr val="bg1"/>
                </a:solidFill>
                <a:ea typeface="+mn-lt"/>
                <a:cs typeface="+mn-lt"/>
              </a:rPr>
              <a:t>Plaatsingen (2)</a:t>
            </a:r>
          </a:p>
          <a:p>
            <a:r>
              <a:rPr lang="nl-NL" sz="1400" dirty="0">
                <a:solidFill>
                  <a:schemeClr val="bg1"/>
                </a:solidFill>
                <a:ea typeface="+mn-lt"/>
                <a:cs typeface="+mn-lt"/>
              </a:rPr>
              <a:t>ELV-laag  (1)</a:t>
            </a:r>
            <a:endParaRPr lang="nl-NL" sz="1400" dirty="0">
              <a:solidFill>
                <a:schemeClr val="bg1"/>
              </a:solidFill>
            </a:endParaRPr>
          </a:p>
          <a:p>
            <a:r>
              <a:rPr lang="nl-NL" sz="1400" dirty="0">
                <a:solidFill>
                  <a:schemeClr val="bg1"/>
                </a:solidFill>
                <a:ea typeface="+mn-lt"/>
                <a:cs typeface="+mn-lt"/>
              </a:rPr>
              <a:t>WLZ Crisis-PG (1)</a:t>
            </a:r>
          </a:p>
        </p:txBody>
      </p:sp>
      <p:sp>
        <p:nvSpPr>
          <p:cNvPr id="23" name="Tekstvak 22">
            <a:extLst>
              <a:ext uri="{FF2B5EF4-FFF2-40B4-BE49-F238E27FC236}">
                <a16:creationId xmlns:a16="http://schemas.microsoft.com/office/drawing/2014/main" id="{A90D49FD-0B91-9AD6-B648-5E5711DC1292}"/>
              </a:ext>
            </a:extLst>
          </p:cNvPr>
          <p:cNvSpPr txBox="1"/>
          <p:nvPr/>
        </p:nvSpPr>
        <p:spPr>
          <a:xfrm>
            <a:off x="9052100" y="3942084"/>
            <a:ext cx="2952793" cy="1133475"/>
          </a:xfrm>
          <a:prstGeom prst="rect">
            <a:avLst/>
          </a:prstGeom>
          <a:solidFill>
            <a:srgbClr val="7EC8C4"/>
          </a:solidFill>
        </p:spPr>
        <p:txBody>
          <a:bodyPr wrap="square" lIns="91440" tIns="45720" rIns="91440" bIns="45720" rtlCol="0" anchor="ctr">
            <a:noAutofit/>
          </a:bodyPr>
          <a:lstStyle/>
          <a:p>
            <a:endParaRPr lang="nl-NL" sz="1400" b="1" dirty="0">
              <a:solidFill>
                <a:schemeClr val="bg1"/>
              </a:solidFill>
              <a:ea typeface="+mn-lt"/>
              <a:cs typeface="+mn-lt"/>
            </a:endParaRPr>
          </a:p>
          <a:p>
            <a:r>
              <a:rPr lang="nl-NL" sz="1400" b="1" dirty="0">
                <a:solidFill>
                  <a:schemeClr val="bg1"/>
                </a:solidFill>
                <a:ea typeface="+mn-lt"/>
                <a:cs typeface="+mn-lt"/>
              </a:rPr>
              <a:t>Teruggegeven/ geannuleerd (6)</a:t>
            </a:r>
            <a:endParaRPr lang="nl-NL" sz="1400" dirty="0">
              <a:solidFill>
                <a:schemeClr val="bg1"/>
              </a:solidFill>
              <a:ea typeface="+mn-lt"/>
              <a:cs typeface="+mn-lt"/>
            </a:endParaRPr>
          </a:p>
          <a:p>
            <a:r>
              <a:rPr lang="nl-NL" sz="1400" dirty="0">
                <a:solidFill>
                  <a:schemeClr val="bg1"/>
                </a:solidFill>
                <a:ea typeface="+mn-lt"/>
                <a:cs typeface="+mn-lt"/>
              </a:rPr>
              <a:t>Geen bed beschikbaar (1)</a:t>
            </a:r>
          </a:p>
          <a:p>
            <a:r>
              <a:rPr lang="nl-NL" sz="1400" dirty="0">
                <a:solidFill>
                  <a:schemeClr val="bg1"/>
                </a:solidFill>
                <a:ea typeface="+mn-lt"/>
                <a:cs typeface="+mn-lt"/>
              </a:rPr>
              <a:t>Advies gegeven (2)</a:t>
            </a:r>
            <a:endParaRPr lang="nl-NL" sz="1400" dirty="0">
              <a:solidFill>
                <a:schemeClr val="bg1"/>
              </a:solidFill>
              <a:cs typeface="Calibri"/>
            </a:endParaRPr>
          </a:p>
          <a:p>
            <a:r>
              <a:rPr lang="nl-NL" sz="1400" dirty="0">
                <a:solidFill>
                  <a:schemeClr val="bg1"/>
                </a:solidFill>
                <a:ea typeface="+mn-lt"/>
                <a:cs typeface="+mn-lt"/>
              </a:rPr>
              <a:t>Annulering door verwijzer of cliënt (1)</a:t>
            </a:r>
          </a:p>
          <a:p>
            <a:r>
              <a:rPr lang="nl-NL" sz="1400" dirty="0">
                <a:solidFill>
                  <a:schemeClr val="bg1"/>
                </a:solidFill>
                <a:ea typeface="+mn-lt"/>
                <a:cs typeface="+mn-lt"/>
              </a:rPr>
              <a:t>Opname ziekenhuis (1)</a:t>
            </a:r>
          </a:p>
          <a:p>
            <a:endParaRPr lang="nl-NL" sz="1400" dirty="0">
              <a:solidFill>
                <a:schemeClr val="bg1"/>
              </a:solidFill>
              <a:ea typeface="+mn-lt"/>
              <a:cs typeface="+mn-lt"/>
            </a:endParaRPr>
          </a:p>
          <a:p>
            <a:endParaRPr lang="nl-NL" sz="1400" dirty="0">
              <a:solidFill>
                <a:schemeClr val="bg1"/>
              </a:solidFill>
              <a:ea typeface="+mn-lt"/>
              <a:cs typeface="+mn-lt"/>
            </a:endParaRPr>
          </a:p>
          <a:p>
            <a:endParaRPr lang="nl-NL" sz="1400" b="1" dirty="0">
              <a:solidFill>
                <a:schemeClr val="bg1"/>
              </a:solidFill>
              <a:ea typeface="+mn-lt"/>
              <a:cs typeface="+mn-lt"/>
            </a:endParaRPr>
          </a:p>
          <a:p>
            <a:endParaRPr lang="nl-NL" sz="1400" b="1" dirty="0">
              <a:solidFill>
                <a:schemeClr val="bg1"/>
              </a:solidFill>
              <a:ea typeface="+mn-lt"/>
              <a:cs typeface="+mn-lt"/>
            </a:endParaRPr>
          </a:p>
          <a:p>
            <a:endParaRPr lang="nl-NL" sz="1400" b="1" dirty="0">
              <a:solidFill>
                <a:schemeClr val="bg1"/>
              </a:solidFill>
              <a:ea typeface="+mn-lt"/>
              <a:cs typeface="+mn-lt"/>
            </a:endParaRPr>
          </a:p>
        </p:txBody>
      </p:sp>
      <p:sp>
        <p:nvSpPr>
          <p:cNvPr id="24" name="Rechthoek 23">
            <a:extLst>
              <a:ext uri="{FF2B5EF4-FFF2-40B4-BE49-F238E27FC236}">
                <a16:creationId xmlns:a16="http://schemas.microsoft.com/office/drawing/2014/main" id="{85D981BC-87F9-4D66-476F-E49BB80E8A4C}"/>
              </a:ext>
            </a:extLst>
          </p:cNvPr>
          <p:cNvSpPr/>
          <p:nvPr/>
        </p:nvSpPr>
        <p:spPr>
          <a:xfrm>
            <a:off x="155458" y="2027976"/>
            <a:ext cx="721967" cy="443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schermopname, Lettertype, cirkel&#10;&#10;Automatisch gegenereerde beschrijving">
            <a:extLst>
              <a:ext uri="{FF2B5EF4-FFF2-40B4-BE49-F238E27FC236}">
                <a16:creationId xmlns:a16="http://schemas.microsoft.com/office/drawing/2014/main" id="{50C7FD53-D3E3-B4F0-1768-DD4CA24C7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48" y="1522735"/>
            <a:ext cx="4447409" cy="2150301"/>
          </a:xfrm>
          <a:prstGeom prst="rect">
            <a:avLst/>
          </a:prstGeom>
        </p:spPr>
      </p:pic>
      <p:pic>
        <p:nvPicPr>
          <p:cNvPr id="9" name="Afbeelding 8" descr="Afbeelding met tekst, schermopname, Lettertype, lijn&#10;&#10;Automatisch gegenereerde beschrijving">
            <a:extLst>
              <a:ext uri="{FF2B5EF4-FFF2-40B4-BE49-F238E27FC236}">
                <a16:creationId xmlns:a16="http://schemas.microsoft.com/office/drawing/2014/main" id="{AD524887-71AA-9903-4991-F503008F4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648" y="3983323"/>
            <a:ext cx="3326493" cy="1348578"/>
          </a:xfrm>
          <a:prstGeom prst="rect">
            <a:avLst/>
          </a:prstGeom>
        </p:spPr>
      </p:pic>
    </p:spTree>
    <p:extLst>
      <p:ext uri="{BB962C8B-B14F-4D97-AF65-F5344CB8AC3E}">
        <p14:creationId xmlns:p14="http://schemas.microsoft.com/office/powerpoint/2010/main" val="236110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17F0BA5-1227-FB72-460F-755AA8C087BF}"/>
              </a:ext>
            </a:extLst>
          </p:cNvPr>
          <p:cNvSpPr>
            <a:spLocks noGrp="1"/>
          </p:cNvSpPr>
          <p:nvPr>
            <p:ph type="sldNum" sz="quarter" idx="12"/>
          </p:nvPr>
        </p:nvSpPr>
        <p:spPr/>
        <p:txBody>
          <a:bodyPr/>
          <a:lstStyle/>
          <a:p>
            <a:fld id="{D68B3F2B-E202-4376-8508-A508ED334532}" type="slidenum">
              <a:rPr lang="nl-NL" smtClean="0"/>
              <a:t>24</a:t>
            </a:fld>
            <a:endParaRPr lang="nl-NL"/>
          </a:p>
        </p:txBody>
      </p:sp>
      <p:sp>
        <p:nvSpPr>
          <p:cNvPr id="3" name="object 3">
            <a:extLst>
              <a:ext uri="{FF2B5EF4-FFF2-40B4-BE49-F238E27FC236}">
                <a16:creationId xmlns:a16="http://schemas.microsoft.com/office/drawing/2014/main" id="{1AD8A972-9F1C-EB5A-76C9-E1F4601936D5}"/>
              </a:ext>
            </a:extLst>
          </p:cNvPr>
          <p:cNvSpPr/>
          <p:nvPr/>
        </p:nvSpPr>
        <p:spPr>
          <a:xfrm>
            <a:off x="1" y="0"/>
            <a:ext cx="12191999" cy="6937694"/>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a:solidFill>
                <a:srgbClr val="50B3AD"/>
              </a:solidFill>
              <a:cs typeface="Calibri" panose="020F0502020204030204"/>
            </a:endParaRPr>
          </a:p>
        </p:txBody>
      </p:sp>
      <p:sp>
        <p:nvSpPr>
          <p:cNvPr id="4" name="Tekstvak 1">
            <a:extLst>
              <a:ext uri="{FF2B5EF4-FFF2-40B4-BE49-F238E27FC236}">
                <a16:creationId xmlns:a16="http://schemas.microsoft.com/office/drawing/2014/main" id="{235931DF-23C1-195D-395C-2422C9F97C3C}"/>
              </a:ext>
            </a:extLst>
          </p:cNvPr>
          <p:cNvSpPr txBox="1"/>
          <p:nvPr/>
        </p:nvSpPr>
        <p:spPr>
          <a:xfrm>
            <a:off x="6748743" y="5755715"/>
            <a:ext cx="4661647" cy="646331"/>
          </a:xfrm>
          <a:prstGeom prst="rect">
            <a:avLst/>
          </a:prstGeom>
          <a:noFill/>
          <a:ln w="28575">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00400" lvl="8" indent="-914400"/>
            <a:r>
              <a:rPr lang="en-US" sz="3600" b="1">
                <a:solidFill>
                  <a:srgbClr val="50B3AD"/>
                </a:solidFill>
                <a:latin typeface="Calibri"/>
                <a:cs typeface="Calibri"/>
              </a:rPr>
              <a:t>Kwaliteit</a:t>
            </a:r>
          </a:p>
        </p:txBody>
      </p:sp>
      <p:sp>
        <p:nvSpPr>
          <p:cNvPr id="5" name="object 5">
            <a:extLst>
              <a:ext uri="{FF2B5EF4-FFF2-40B4-BE49-F238E27FC236}">
                <a16:creationId xmlns:a16="http://schemas.microsoft.com/office/drawing/2014/main" id="{C543FD7A-AB1A-6493-4E56-D494D325B762}"/>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ijdelijke aanduiding voor dianummer 1">
            <a:extLst>
              <a:ext uri="{FF2B5EF4-FFF2-40B4-BE49-F238E27FC236}">
                <a16:creationId xmlns:a16="http://schemas.microsoft.com/office/drawing/2014/main" id="{C7B1FCE7-973D-4807-ED41-81843266B641}"/>
              </a:ext>
            </a:extLst>
          </p:cNvPr>
          <p:cNvSpPr txBox="1">
            <a:spLocks/>
          </p:cNvSpPr>
          <p:nvPr/>
        </p:nvSpPr>
        <p:spPr>
          <a:xfrm>
            <a:off x="8842168" y="6429581"/>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24</a:t>
            </a:fld>
            <a:endParaRPr lang="nl-NL"/>
          </a:p>
        </p:txBody>
      </p:sp>
    </p:spTree>
    <p:extLst>
      <p:ext uri="{BB962C8B-B14F-4D97-AF65-F5344CB8AC3E}">
        <p14:creationId xmlns:p14="http://schemas.microsoft.com/office/powerpoint/2010/main" val="1123232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BC9ECFC0-6452-DBCC-4049-CAAE840B4DD7}"/>
              </a:ext>
            </a:extLst>
          </p:cNvPr>
          <p:cNvPicPr>
            <a:picLocks noChangeAspect="1"/>
          </p:cNvPicPr>
          <p:nvPr/>
        </p:nvPicPr>
        <p:blipFill rotWithShape="1">
          <a:blip r:embed="rId2"/>
          <a:srcRect t="19"/>
          <a:stretch/>
        </p:blipFill>
        <p:spPr>
          <a:xfrm>
            <a:off x="0" y="1282"/>
            <a:ext cx="12198685" cy="6856718"/>
          </a:xfrm>
          <a:prstGeom prst="rect">
            <a:avLst/>
          </a:prstGeom>
        </p:spPr>
      </p:pic>
      <p:sp>
        <p:nvSpPr>
          <p:cNvPr id="2" name="Tijdelijke aanduiding voor dianummer 1">
            <a:extLst>
              <a:ext uri="{FF2B5EF4-FFF2-40B4-BE49-F238E27FC236}">
                <a16:creationId xmlns:a16="http://schemas.microsoft.com/office/drawing/2014/main" id="{6D34D74C-862E-C70D-5323-BB90CA8A820A}"/>
              </a:ext>
            </a:extLst>
          </p:cNvPr>
          <p:cNvSpPr>
            <a:spLocks noGrp="1"/>
          </p:cNvSpPr>
          <p:nvPr>
            <p:ph type="sldNum" sz="quarter" idx="12"/>
          </p:nvPr>
        </p:nvSpPr>
        <p:spPr>
          <a:xfrm>
            <a:off x="8610600" y="6356350"/>
            <a:ext cx="2743200" cy="365125"/>
          </a:xfrm>
        </p:spPr>
        <p:txBody>
          <a:bodyPr>
            <a:normAutofit/>
          </a:bodyPr>
          <a:lstStyle/>
          <a:p>
            <a:pPr>
              <a:spcAft>
                <a:spcPts val="600"/>
              </a:spcAft>
            </a:pPr>
            <a:fld id="{D68B3F2B-E202-4376-8508-A508ED334532}" type="slidenum">
              <a:rPr lang="nl-NL">
                <a:solidFill>
                  <a:srgbClr val="FFFFFF"/>
                </a:solidFill>
              </a:rPr>
              <a:pPr>
                <a:spcAft>
                  <a:spcPts val="600"/>
                </a:spcAft>
              </a:pPr>
              <a:t>25</a:t>
            </a:fld>
            <a:endParaRPr lang="nl-NL">
              <a:solidFill>
                <a:srgbClr val="FFFFFF"/>
              </a:solidFill>
            </a:endParaRPr>
          </a:p>
        </p:txBody>
      </p:sp>
      <p:sp>
        <p:nvSpPr>
          <p:cNvPr id="6" name="Tekstvak 5">
            <a:extLst>
              <a:ext uri="{FF2B5EF4-FFF2-40B4-BE49-F238E27FC236}">
                <a16:creationId xmlns:a16="http://schemas.microsoft.com/office/drawing/2014/main" id="{7EA57ABA-1119-3809-9D78-FF5BF0A3C837}"/>
              </a:ext>
            </a:extLst>
          </p:cNvPr>
          <p:cNvSpPr txBox="1"/>
          <p:nvPr/>
        </p:nvSpPr>
        <p:spPr>
          <a:xfrm>
            <a:off x="5155871" y="207817"/>
            <a:ext cx="57722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200" b="1">
                <a:solidFill>
                  <a:srgbClr val="4CB8B1"/>
                </a:solidFill>
                <a:cs typeface="Calibri"/>
              </a:rPr>
              <a:t>Continu verbeteren</a:t>
            </a:r>
          </a:p>
        </p:txBody>
      </p:sp>
      <p:pic>
        <p:nvPicPr>
          <p:cNvPr id="7" name="Afbeelding 8">
            <a:extLst>
              <a:ext uri="{FF2B5EF4-FFF2-40B4-BE49-F238E27FC236}">
                <a16:creationId xmlns:a16="http://schemas.microsoft.com/office/drawing/2014/main" id="{02A48CF3-2715-43E9-A1BF-DCBED6710985}"/>
              </a:ext>
            </a:extLst>
          </p:cNvPr>
          <p:cNvPicPr>
            <a:picLocks noChangeAspect="1"/>
          </p:cNvPicPr>
          <p:nvPr/>
        </p:nvPicPr>
        <p:blipFill>
          <a:blip r:embed="rId3"/>
          <a:stretch>
            <a:fillRect/>
          </a:stretch>
        </p:blipFill>
        <p:spPr>
          <a:xfrm>
            <a:off x="10821953" y="-2474"/>
            <a:ext cx="1381125" cy="1143000"/>
          </a:xfrm>
          <a:prstGeom prst="rect">
            <a:avLst/>
          </a:prstGeom>
        </p:spPr>
      </p:pic>
      <p:sp>
        <p:nvSpPr>
          <p:cNvPr id="5" name="Tijdelijke aanduiding voor dianummer 1">
            <a:extLst>
              <a:ext uri="{FF2B5EF4-FFF2-40B4-BE49-F238E27FC236}">
                <a16:creationId xmlns:a16="http://schemas.microsoft.com/office/drawing/2014/main" id="{A9F2964D-9C6A-C8B7-63AC-91BF3DEDF817}"/>
              </a:ext>
            </a:extLst>
          </p:cNvPr>
          <p:cNvSpPr txBox="1">
            <a:spLocks/>
          </p:cNvSpPr>
          <p:nvPr/>
        </p:nvSpPr>
        <p:spPr>
          <a:xfrm>
            <a:off x="8673935" y="636030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8B3F2B-E202-4376-8508-A508ED334532}" type="slidenum">
              <a:rPr lang="nl-NL" smtClean="0"/>
              <a:pPr/>
              <a:t>25</a:t>
            </a:fld>
            <a:endParaRPr lang="nl-NL"/>
          </a:p>
        </p:txBody>
      </p:sp>
      <p:sp>
        <p:nvSpPr>
          <p:cNvPr id="10" name="Tekstvak 9">
            <a:extLst>
              <a:ext uri="{FF2B5EF4-FFF2-40B4-BE49-F238E27FC236}">
                <a16:creationId xmlns:a16="http://schemas.microsoft.com/office/drawing/2014/main" id="{CD9AE667-E8A4-C935-7D7C-DAC632E7B0BA}"/>
              </a:ext>
            </a:extLst>
          </p:cNvPr>
          <p:cNvSpPr txBox="1"/>
          <p:nvPr/>
        </p:nvSpPr>
        <p:spPr>
          <a:xfrm>
            <a:off x="5591662" y="971756"/>
            <a:ext cx="551603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400" dirty="0">
              <a:solidFill>
                <a:srgbClr val="0070C0"/>
              </a:solidFill>
              <a:cs typeface="Calibri"/>
            </a:endParaRPr>
          </a:p>
          <a:p>
            <a:pPr marL="285750" indent="-285750">
              <a:buFont typeface="Arial"/>
              <a:buChar char="•"/>
            </a:pPr>
            <a:r>
              <a:rPr lang="nl-NL" sz="1400" dirty="0">
                <a:solidFill>
                  <a:srgbClr val="0070C0"/>
                </a:solidFill>
                <a:ea typeface="Calibri"/>
                <a:cs typeface="Calibri"/>
              </a:rPr>
              <a:t>Er zijn weer een aantal gesprekken geweest met VVT partners om de samenwerking te evalueren. De samenwerking verloopt op een positieve wijze. Ketenpartners kijken hoe vraag en aanbod beter op </a:t>
            </a:r>
            <a:r>
              <a:rPr lang="nl-NL" sz="1400">
                <a:solidFill>
                  <a:srgbClr val="0070C0"/>
                </a:solidFill>
                <a:ea typeface="Calibri"/>
                <a:cs typeface="Calibri"/>
              </a:rPr>
              <a:t>elkaar afgestemd kan worden.</a:t>
            </a:r>
            <a:endParaRPr lang="nl-NL" sz="1400" dirty="0">
              <a:solidFill>
                <a:srgbClr val="0070C0"/>
              </a:solidFill>
              <a:ea typeface="Calibri"/>
              <a:cs typeface="Calibri"/>
            </a:endParaRPr>
          </a:p>
          <a:p>
            <a:pPr marL="285750" indent="-285750">
              <a:buFont typeface="Arial" panose="020B0604020202020204" pitchFamily="34" charset="0"/>
              <a:buChar char="•"/>
            </a:pPr>
            <a:endParaRPr lang="nl-NL" sz="1400" dirty="0">
              <a:solidFill>
                <a:srgbClr val="0070C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400" dirty="0">
                <a:solidFill>
                  <a:srgbClr val="0070C0"/>
                </a:solidFill>
                <a:latin typeface="Calibri"/>
                <a:ea typeface="Calibri"/>
                <a:cs typeface="Times New Roman"/>
              </a:rPr>
              <a:t>De focusgroep </a:t>
            </a:r>
            <a:r>
              <a:rPr lang="nl-NL" sz="1400" dirty="0">
                <a:solidFill>
                  <a:srgbClr val="0070C0"/>
                </a:solidFill>
                <a:ea typeface="+mn-lt"/>
                <a:cs typeface="+mn-lt"/>
              </a:rPr>
              <a:t>Specialisten Ouderengeneeskunde </a:t>
            </a:r>
            <a:r>
              <a:rPr lang="nl-NL" sz="1400" dirty="0">
                <a:solidFill>
                  <a:srgbClr val="0070C0"/>
                </a:solidFill>
                <a:latin typeface="Calibri"/>
                <a:ea typeface="Calibri"/>
                <a:cs typeface="Calibri"/>
              </a:rPr>
              <a:t>heet m.i.v. Q3 Focusgroep Tijdelijk Verblijf omdat ook </a:t>
            </a:r>
            <a:r>
              <a:rPr lang="nl-NL" sz="1400">
                <a:solidFill>
                  <a:srgbClr val="0070C0"/>
                </a:solidFill>
                <a:latin typeface="Calibri"/>
                <a:ea typeface="Calibri"/>
                <a:cs typeface="Calibri"/>
              </a:rPr>
              <a:t>huisartsen</a:t>
            </a:r>
            <a:r>
              <a:rPr lang="nl-NL" sz="1400" dirty="0">
                <a:solidFill>
                  <a:srgbClr val="0070C0"/>
                </a:solidFill>
                <a:latin typeface="Calibri"/>
                <a:ea typeface="Calibri"/>
                <a:cs typeface="Calibri"/>
              </a:rPr>
              <a:t> deelnemen aan deze focusgroep.</a:t>
            </a:r>
          </a:p>
          <a:p>
            <a:pPr marL="285750" indent="-285750">
              <a:buFont typeface="Arial" panose="020B0604020202020204" pitchFamily="34" charset="0"/>
              <a:buChar char="•"/>
            </a:pPr>
            <a:endParaRPr lang="nl-NL" sz="1400" dirty="0">
              <a:solidFill>
                <a:srgbClr val="0070C0"/>
              </a:solidFill>
              <a:latin typeface="Calibri"/>
              <a:ea typeface="Calibri"/>
              <a:cs typeface="Times New Roman"/>
            </a:endParaRPr>
          </a:p>
          <a:p>
            <a:pPr marL="285750" indent="-285750">
              <a:buFont typeface="Arial" panose="020B0604020202020204" pitchFamily="34" charset="0"/>
              <a:buChar char="•"/>
            </a:pPr>
            <a:r>
              <a:rPr lang="nl-NL" sz="1400" dirty="0">
                <a:solidFill>
                  <a:srgbClr val="0070C0"/>
                </a:solidFill>
                <a:latin typeface="Calibri"/>
                <a:ea typeface="Calibri"/>
                <a:cs typeface="Times New Roman"/>
              </a:rPr>
              <a:t>De SO is in Q3 weer vaker geconsulteerd dan in Q2.</a:t>
            </a:r>
          </a:p>
          <a:p>
            <a:endParaRPr lang="nl-NL" sz="1400" dirty="0">
              <a:solidFill>
                <a:srgbClr val="0070C0"/>
              </a:solidFill>
              <a:latin typeface="Calibri"/>
              <a:ea typeface="Calibri"/>
              <a:cs typeface="Times New Roman"/>
            </a:endParaRPr>
          </a:p>
          <a:p>
            <a:pPr marL="285750" indent="-285750">
              <a:buFont typeface="Arial" panose="020B0604020202020204" pitchFamily="34" charset="0"/>
              <a:buChar char="•"/>
            </a:pPr>
            <a:r>
              <a:rPr lang="nl-NL" sz="1400" dirty="0">
                <a:solidFill>
                  <a:srgbClr val="0070C0"/>
                </a:solidFill>
                <a:latin typeface="Calibri"/>
                <a:ea typeface="Calibri"/>
                <a:cs typeface="Times New Roman"/>
              </a:rPr>
              <a:t>De zorgbemiddelaars zijn gestart met de stage in een huisartsenpraktijk in IJsselstein.</a:t>
            </a:r>
            <a:endParaRPr lang="nl-NL" sz="1400" dirty="0">
              <a:solidFill>
                <a:srgbClr val="0070C0"/>
              </a:solidFill>
              <a:latin typeface="Calibri" panose="020F0502020204030204" pitchFamily="34" charset="0"/>
              <a:ea typeface="Calibri" panose="020F0502020204030204" pitchFamily="34" charset="0"/>
              <a:cs typeface="Times New Roman"/>
            </a:endParaRPr>
          </a:p>
          <a:p>
            <a:pPr marL="285750" indent="-285750">
              <a:buFont typeface="Arial" panose="020B0604020202020204" pitchFamily="34" charset="0"/>
              <a:buChar char="•"/>
            </a:pPr>
            <a:endParaRPr lang="nl-NL" sz="1400" dirty="0">
              <a:solidFill>
                <a:srgbClr val="0070C0"/>
              </a:solidFill>
              <a:latin typeface="Calibri" panose="020F0502020204030204" pitchFamily="34" charset="0"/>
              <a:ea typeface="Calibri" panose="020F0502020204030204" pitchFamily="34" charset="0"/>
              <a:cs typeface="Times New Roman"/>
            </a:endParaRPr>
          </a:p>
          <a:p>
            <a:pPr marL="285750" indent="-285750">
              <a:buFont typeface="Arial" panose="020B0604020202020204" pitchFamily="34" charset="0"/>
              <a:buChar char="•"/>
            </a:pPr>
            <a:r>
              <a:rPr lang="nl-NL" sz="1400" dirty="0">
                <a:solidFill>
                  <a:srgbClr val="0070C0"/>
                </a:solidFill>
                <a:latin typeface="Calibri"/>
                <a:ea typeface="Calibri"/>
                <a:cs typeface="Times New Roman"/>
              </a:rPr>
              <a:t>In Q3 2024 is volgens afspraak een multidisciplinaire casuïstiekavond georganiseerd vanuit het ZCC Midden-Nederland, waarbij onder meer team Zorgbemiddeling, huisartsen, centralisten van de meldkamer ambulancezorg en Specialisten Ouderengeneeskunde aanwezig waren.</a:t>
            </a:r>
          </a:p>
        </p:txBody>
      </p:sp>
    </p:spTree>
    <p:extLst>
      <p:ext uri="{BB962C8B-B14F-4D97-AF65-F5344CB8AC3E}">
        <p14:creationId xmlns:p14="http://schemas.microsoft.com/office/powerpoint/2010/main" val="1060222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0C5FB344-2359-345E-9575-DF0EE6845B09}"/>
              </a:ext>
            </a:extLst>
          </p:cNvPr>
          <p:cNvSpPr/>
          <p:nvPr/>
        </p:nvSpPr>
        <p:spPr>
          <a:xfrm>
            <a:off x="0" y="0"/>
            <a:ext cx="12192000" cy="6858000"/>
          </a:xfrm>
          <a:custGeom>
            <a:avLst/>
            <a:gdLst/>
            <a:ahLst/>
            <a:cxnLst/>
            <a:rect l="l" t="t" r="r" b="b"/>
            <a:pathLst>
              <a:path w="12192000" h="6857998">
                <a:moveTo>
                  <a:pt x="12192000" y="6857998"/>
                </a:moveTo>
                <a:lnTo>
                  <a:pt x="12192000" y="0"/>
                </a:lnTo>
                <a:lnTo>
                  <a:pt x="0" y="0"/>
                </a:lnTo>
                <a:lnTo>
                  <a:pt x="0" y="6857998"/>
                </a:lnTo>
                <a:lnTo>
                  <a:pt x="12192000" y="6857998"/>
                </a:lnTo>
                <a:close/>
              </a:path>
            </a:pathLst>
          </a:custGeom>
          <a:solidFill>
            <a:srgbClr val="12499B"/>
          </a:solid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4" name="object 5">
            <a:extLst>
              <a:ext uri="{FF2B5EF4-FFF2-40B4-BE49-F238E27FC236}">
                <a16:creationId xmlns:a16="http://schemas.microsoft.com/office/drawing/2014/main" id="{794943EA-823C-D2FB-E552-662F07BC0E27}"/>
              </a:ext>
            </a:extLst>
          </p:cNvPr>
          <p:cNvSpPr/>
          <p:nvPr/>
        </p:nvSpPr>
        <p:spPr>
          <a:xfrm>
            <a:off x="10420350" y="476250"/>
            <a:ext cx="933450" cy="933450"/>
          </a:xfrm>
          <a:prstGeom prst="rect">
            <a:avLst/>
          </a:prstGeom>
          <a:blipFill>
            <a:blip r:embed="rId2"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4">
            <a:extLst>
              <a:ext uri="{FF2B5EF4-FFF2-40B4-BE49-F238E27FC236}">
                <a16:creationId xmlns:a16="http://schemas.microsoft.com/office/drawing/2014/main" id="{1BF89027-40C7-626E-A120-E0B26494C4E6}"/>
              </a:ext>
            </a:extLst>
          </p:cNvPr>
          <p:cNvSpPr/>
          <p:nvPr/>
        </p:nvSpPr>
        <p:spPr>
          <a:xfrm>
            <a:off x="2905125" y="4819090"/>
            <a:ext cx="6381750" cy="1362075"/>
          </a:xfrm>
          <a:prstGeom prst="rect">
            <a:avLst/>
          </a:prstGeom>
          <a:blipFill>
            <a:blip r:embed="rId3" cstate="print"/>
            <a:stretch>
              <a:fillRect/>
            </a:stretch>
          </a:blipFill>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Tekstvak 6">
            <a:extLst>
              <a:ext uri="{FF2B5EF4-FFF2-40B4-BE49-F238E27FC236}">
                <a16:creationId xmlns:a16="http://schemas.microsoft.com/office/drawing/2014/main" id="{D1BE70D6-79AF-02D5-A281-D4E6A05E9DF5}"/>
              </a:ext>
            </a:extLst>
          </p:cNvPr>
          <p:cNvSpPr txBox="1"/>
          <p:nvPr/>
        </p:nvSpPr>
        <p:spPr>
          <a:xfrm>
            <a:off x="1560286" y="2648857"/>
            <a:ext cx="87897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cs typeface="Calibri"/>
              </a:rPr>
              <a:t>Samen voor de juiste zorg op de juiste plek!</a:t>
            </a:r>
            <a:endParaRPr lang="nl-NL" sz="3600"/>
          </a:p>
        </p:txBody>
      </p:sp>
      <p:sp>
        <p:nvSpPr>
          <p:cNvPr id="5" name="Tijdelijke aanduiding voor dianummer 4">
            <a:extLst>
              <a:ext uri="{FF2B5EF4-FFF2-40B4-BE49-F238E27FC236}">
                <a16:creationId xmlns:a16="http://schemas.microsoft.com/office/drawing/2014/main" id="{93E0C38A-C33C-26FB-69B0-6F1A70A68376}"/>
              </a:ext>
            </a:extLst>
          </p:cNvPr>
          <p:cNvSpPr>
            <a:spLocks noGrp="1"/>
          </p:cNvSpPr>
          <p:nvPr>
            <p:ph type="sldNum" sz="quarter" idx="12"/>
          </p:nvPr>
        </p:nvSpPr>
        <p:spPr/>
        <p:txBody>
          <a:bodyPr/>
          <a:lstStyle/>
          <a:p>
            <a:fld id="{D68B3F2B-E202-4376-8508-A508ED334532}" type="slidenum">
              <a:rPr lang="nl-NL" smtClean="0"/>
              <a:t>26</a:t>
            </a:fld>
            <a:endParaRPr lang="nl-NL"/>
          </a:p>
        </p:txBody>
      </p:sp>
    </p:spTree>
    <p:extLst>
      <p:ext uri="{BB962C8B-B14F-4D97-AF65-F5344CB8AC3E}">
        <p14:creationId xmlns:p14="http://schemas.microsoft.com/office/powerpoint/2010/main" val="402032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1440940-9C09-3D4B-40C8-046A69BC41E0}"/>
              </a:ext>
            </a:extLst>
          </p:cNvPr>
          <p:cNvSpPr/>
          <p:nvPr/>
        </p:nvSpPr>
        <p:spPr>
          <a:xfrm>
            <a:off x="1" y="-36284"/>
            <a:ext cx="12191999" cy="6930567"/>
          </a:xfrm>
          <a:prstGeom prst="rect">
            <a:avLst/>
          </a:prstGeom>
          <a:blipFill>
            <a:blip r:embed="rId2" cstate="print"/>
            <a:stretch>
              <a:fillRect/>
            </a:stretch>
          </a:blipFill>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rgbClr val="FFFFFF"/>
              </a:solidFill>
              <a:cs typeface="Calibri"/>
            </a:endParaRPr>
          </a:p>
        </p:txBody>
      </p:sp>
      <p:sp>
        <p:nvSpPr>
          <p:cNvPr id="6" name="object 4">
            <a:extLst>
              <a:ext uri="{FF2B5EF4-FFF2-40B4-BE49-F238E27FC236}">
                <a16:creationId xmlns:a16="http://schemas.microsoft.com/office/drawing/2014/main" id="{185FF736-2465-B724-AE4F-BB3110DEED18}"/>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57AE9C6E-90B7-EFD1-5DA8-3A72569573D6}"/>
              </a:ext>
            </a:extLst>
          </p:cNvPr>
          <p:cNvSpPr>
            <a:spLocks noGrp="1"/>
          </p:cNvSpPr>
          <p:nvPr>
            <p:ph type="sldNum" sz="quarter" idx="12"/>
          </p:nvPr>
        </p:nvSpPr>
        <p:spPr/>
        <p:txBody>
          <a:bodyPr/>
          <a:lstStyle/>
          <a:p>
            <a:r>
              <a:rPr lang="nl-NL"/>
              <a:t>3</a:t>
            </a:r>
          </a:p>
        </p:txBody>
      </p:sp>
      <p:pic>
        <p:nvPicPr>
          <p:cNvPr id="4" name="Afbeelding 3" descr="Afbeelding met tekst, Lettertype, schermopname, Graphics&#10;&#10;Automatisch gegenereerde beschrijving">
            <a:extLst>
              <a:ext uri="{FF2B5EF4-FFF2-40B4-BE49-F238E27FC236}">
                <a16:creationId xmlns:a16="http://schemas.microsoft.com/office/drawing/2014/main" id="{F1496B70-66B4-F5D6-3047-6ED105CB01BA}"/>
              </a:ext>
            </a:extLst>
          </p:cNvPr>
          <p:cNvPicPr>
            <a:picLocks noChangeAspect="1"/>
          </p:cNvPicPr>
          <p:nvPr/>
        </p:nvPicPr>
        <p:blipFill>
          <a:blip r:embed="rId3"/>
          <a:stretch>
            <a:fillRect/>
          </a:stretch>
        </p:blipFill>
        <p:spPr>
          <a:xfrm>
            <a:off x="4772025" y="4734524"/>
            <a:ext cx="7219950" cy="1703778"/>
          </a:xfrm>
          <a:prstGeom prst="rect">
            <a:avLst/>
          </a:prstGeom>
        </p:spPr>
      </p:pic>
    </p:spTree>
    <p:extLst>
      <p:ext uri="{BB962C8B-B14F-4D97-AF65-F5344CB8AC3E}">
        <p14:creationId xmlns:p14="http://schemas.microsoft.com/office/powerpoint/2010/main" val="31553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aantallen &amp; indicaties </a:t>
            </a:r>
          </a:p>
        </p:txBody>
      </p:sp>
      <p:pic>
        <p:nvPicPr>
          <p:cNvPr id="10" name="Afbeelding 9">
            <a:extLst>
              <a:ext uri="{FF2B5EF4-FFF2-40B4-BE49-F238E27FC236}">
                <a16:creationId xmlns:a16="http://schemas.microsoft.com/office/drawing/2014/main" id="{51AB8B25-789A-50F8-5743-373C53280728}"/>
              </a:ext>
            </a:extLst>
          </p:cNvPr>
          <p:cNvPicPr>
            <a:picLocks noChangeAspect="1"/>
          </p:cNvPicPr>
          <p:nvPr/>
        </p:nvPicPr>
        <p:blipFill>
          <a:blip r:embed="rId3"/>
          <a:stretch>
            <a:fillRect/>
          </a:stretch>
        </p:blipFill>
        <p:spPr>
          <a:xfrm>
            <a:off x="10607147" y="94519"/>
            <a:ext cx="1381125" cy="1133475"/>
          </a:xfrm>
          <a:prstGeom prst="rect">
            <a:avLst/>
          </a:prstGeom>
          <a:ln>
            <a:noFill/>
          </a:ln>
        </p:spPr>
      </p:pic>
      <p:sp>
        <p:nvSpPr>
          <p:cNvPr id="4" name="Tijdelijke aanduiding voor dianummer 3">
            <a:extLst>
              <a:ext uri="{FF2B5EF4-FFF2-40B4-BE49-F238E27FC236}">
                <a16:creationId xmlns:a16="http://schemas.microsoft.com/office/drawing/2014/main" id="{4AAD1759-F8F5-AFEC-4773-62EB3E84A23A}"/>
              </a:ext>
            </a:extLst>
          </p:cNvPr>
          <p:cNvSpPr>
            <a:spLocks noGrp="1"/>
          </p:cNvSpPr>
          <p:nvPr>
            <p:ph type="sldNum" sz="quarter" idx="12"/>
          </p:nvPr>
        </p:nvSpPr>
        <p:spPr>
          <a:xfrm>
            <a:off x="8525933" y="6345767"/>
            <a:ext cx="2743200" cy="365125"/>
          </a:xfrm>
        </p:spPr>
        <p:txBody>
          <a:bodyPr/>
          <a:lstStyle/>
          <a:p>
            <a:fld id="{D68B3F2B-E202-4376-8508-A508ED334532}" type="slidenum">
              <a:rPr lang="nl-NL" smtClean="0"/>
              <a:t>4</a:t>
            </a:fld>
            <a:endParaRPr lang="nl-NL"/>
          </a:p>
        </p:txBody>
      </p:sp>
      <p:sp>
        <p:nvSpPr>
          <p:cNvPr id="13" name="Tekstvak 12">
            <a:extLst>
              <a:ext uri="{FF2B5EF4-FFF2-40B4-BE49-F238E27FC236}">
                <a16:creationId xmlns:a16="http://schemas.microsoft.com/office/drawing/2014/main" id="{92A975AB-10E7-33D6-1AAA-274473D7D2F5}"/>
              </a:ext>
            </a:extLst>
          </p:cNvPr>
          <p:cNvSpPr txBox="1"/>
          <p:nvPr/>
        </p:nvSpPr>
        <p:spPr>
          <a:xfrm>
            <a:off x="6096000" y="1716354"/>
            <a:ext cx="2127052" cy="858033"/>
          </a:xfrm>
          <a:prstGeom prst="rect">
            <a:avLst/>
          </a:prstGeom>
          <a:solidFill>
            <a:schemeClr val="accent1">
              <a:lumMod val="75000"/>
            </a:schemeClr>
          </a:solidFill>
        </p:spPr>
        <p:txBody>
          <a:bodyPr wrap="square" lIns="91440" tIns="45720" rIns="91440" bIns="45720" rtlCol="0" anchor="ctr">
            <a:noAutofit/>
          </a:bodyPr>
          <a:lstStyle/>
          <a:p>
            <a:pPr algn="ctr"/>
            <a:r>
              <a:rPr lang="nl-NL" dirty="0">
                <a:solidFill>
                  <a:schemeClr val="bg1"/>
                </a:solidFill>
              </a:rPr>
              <a:t>Totaal Q3 2024</a:t>
            </a:r>
            <a:endParaRPr lang="nl-NL" dirty="0">
              <a:solidFill>
                <a:schemeClr val="bg1"/>
              </a:solidFill>
              <a:cs typeface="Calibri"/>
            </a:endParaRPr>
          </a:p>
          <a:p>
            <a:pPr algn="ctr"/>
            <a:r>
              <a:rPr lang="nl-NL" b="1" dirty="0">
                <a:solidFill>
                  <a:schemeClr val="bg1"/>
                </a:solidFill>
              </a:rPr>
              <a:t>467 aanvragen</a:t>
            </a:r>
            <a:endParaRPr lang="nl-NL" b="1" dirty="0">
              <a:solidFill>
                <a:schemeClr val="bg1"/>
              </a:solidFill>
              <a:ea typeface="Calibri" panose="020F0502020204030204"/>
              <a:cs typeface="Calibri" panose="020F0502020204030204"/>
            </a:endParaRPr>
          </a:p>
        </p:txBody>
      </p:sp>
      <p:sp>
        <p:nvSpPr>
          <p:cNvPr id="14" name="Tekstvak 13">
            <a:extLst>
              <a:ext uri="{FF2B5EF4-FFF2-40B4-BE49-F238E27FC236}">
                <a16:creationId xmlns:a16="http://schemas.microsoft.com/office/drawing/2014/main" id="{96E3B469-FA6C-965C-D81B-84777F1BB2CE}"/>
              </a:ext>
            </a:extLst>
          </p:cNvPr>
          <p:cNvSpPr txBox="1"/>
          <p:nvPr/>
        </p:nvSpPr>
        <p:spPr>
          <a:xfrm>
            <a:off x="8432610" y="1716354"/>
            <a:ext cx="2127052" cy="858033"/>
          </a:xfrm>
          <a:prstGeom prst="rect">
            <a:avLst/>
          </a:prstGeom>
          <a:solidFill>
            <a:srgbClr val="7EC8C4"/>
          </a:solidFill>
        </p:spPr>
        <p:txBody>
          <a:bodyPr wrap="square" lIns="91440" tIns="45720" rIns="91440" bIns="45720" rtlCol="0" anchor="ctr">
            <a:noAutofit/>
          </a:bodyPr>
          <a:lstStyle/>
          <a:p>
            <a:pPr algn="ctr"/>
            <a:r>
              <a:rPr lang="nl-NL" dirty="0">
                <a:solidFill>
                  <a:schemeClr val="bg1"/>
                </a:solidFill>
              </a:rPr>
              <a:t>Totaal Q2 2024</a:t>
            </a:r>
            <a:endParaRPr lang="nl-NL" dirty="0">
              <a:solidFill>
                <a:schemeClr val="bg1"/>
              </a:solidFill>
              <a:cs typeface="Calibri"/>
            </a:endParaRPr>
          </a:p>
          <a:p>
            <a:pPr algn="ctr"/>
            <a:r>
              <a:rPr lang="nl-NL" dirty="0">
                <a:solidFill>
                  <a:schemeClr val="bg1"/>
                </a:solidFill>
              </a:rPr>
              <a:t>434 aanvragen</a:t>
            </a:r>
            <a:endParaRPr lang="nl-NL" dirty="0">
              <a:solidFill>
                <a:schemeClr val="bg1"/>
              </a:solidFill>
              <a:ea typeface="Calibri" panose="020F0502020204030204"/>
              <a:cs typeface="Calibri" panose="020F0502020204030204"/>
            </a:endParaRPr>
          </a:p>
        </p:txBody>
      </p:sp>
      <p:sp>
        <p:nvSpPr>
          <p:cNvPr id="18" name="Rechthoek 17">
            <a:extLst>
              <a:ext uri="{FF2B5EF4-FFF2-40B4-BE49-F238E27FC236}">
                <a16:creationId xmlns:a16="http://schemas.microsoft.com/office/drawing/2014/main" id="{BC010B47-FB65-E094-1F66-090CD87F1701}"/>
              </a:ext>
            </a:extLst>
          </p:cNvPr>
          <p:cNvSpPr/>
          <p:nvPr/>
        </p:nvSpPr>
        <p:spPr>
          <a:xfrm>
            <a:off x="566441" y="1474435"/>
            <a:ext cx="3811349" cy="4838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 schermopname, nummer, Lettertype&#10;&#10;Automatisch gegenereerde beschrijving">
            <a:extLst>
              <a:ext uri="{FF2B5EF4-FFF2-40B4-BE49-F238E27FC236}">
                <a16:creationId xmlns:a16="http://schemas.microsoft.com/office/drawing/2014/main" id="{179DD0C0-CA95-BC46-2BE1-A6422C026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914" y="1474435"/>
            <a:ext cx="4960445" cy="3596598"/>
          </a:xfrm>
          <a:prstGeom prst="rect">
            <a:avLst/>
          </a:prstGeom>
        </p:spPr>
      </p:pic>
    </p:spTree>
    <p:extLst>
      <p:ext uri="{BB962C8B-B14F-4D97-AF65-F5344CB8AC3E}">
        <p14:creationId xmlns:p14="http://schemas.microsoft.com/office/powerpoint/2010/main" val="297754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rPr>
              <a:t>Totaal aanvragen: aantallen &amp; indicaties</a:t>
            </a:r>
          </a:p>
        </p:txBody>
      </p:sp>
      <p:pic>
        <p:nvPicPr>
          <p:cNvPr id="7" name="Afbeelding 6">
            <a:extLst>
              <a:ext uri="{FF2B5EF4-FFF2-40B4-BE49-F238E27FC236}">
                <a16:creationId xmlns:a16="http://schemas.microsoft.com/office/drawing/2014/main" id="{43958E8B-E1BF-7EF7-D1CF-90F78F3DBDBE}"/>
              </a:ext>
            </a:extLst>
          </p:cNvPr>
          <p:cNvPicPr>
            <a:picLocks noChangeAspect="1"/>
          </p:cNvPicPr>
          <p:nvPr/>
        </p:nvPicPr>
        <p:blipFill>
          <a:blip r:embed="rId3"/>
          <a:stretch>
            <a:fillRect/>
          </a:stretch>
        </p:blipFill>
        <p:spPr>
          <a:xfrm>
            <a:off x="10810875" y="136525"/>
            <a:ext cx="1381125" cy="1133475"/>
          </a:xfrm>
          <a:prstGeom prst="rect">
            <a:avLst/>
          </a:prstGeom>
        </p:spPr>
      </p:pic>
      <p:sp>
        <p:nvSpPr>
          <p:cNvPr id="2" name="Tijdelijke aanduiding voor dianummer 1">
            <a:extLst>
              <a:ext uri="{FF2B5EF4-FFF2-40B4-BE49-F238E27FC236}">
                <a16:creationId xmlns:a16="http://schemas.microsoft.com/office/drawing/2014/main" id="{D7C81C9F-1F50-E91B-A588-1F80619F0BBE}"/>
              </a:ext>
            </a:extLst>
          </p:cNvPr>
          <p:cNvSpPr>
            <a:spLocks noGrp="1"/>
          </p:cNvSpPr>
          <p:nvPr>
            <p:ph type="sldNum" sz="quarter" idx="12"/>
          </p:nvPr>
        </p:nvSpPr>
        <p:spPr/>
        <p:txBody>
          <a:bodyPr/>
          <a:lstStyle/>
          <a:p>
            <a:fld id="{D68B3F2B-E202-4376-8508-A508ED334532}" type="slidenum">
              <a:rPr lang="nl-NL" smtClean="0"/>
              <a:t>5</a:t>
            </a:fld>
            <a:endParaRPr lang="nl-NL"/>
          </a:p>
        </p:txBody>
      </p:sp>
      <p:sp>
        <p:nvSpPr>
          <p:cNvPr id="14" name="Tekstvak 13">
            <a:extLst>
              <a:ext uri="{FF2B5EF4-FFF2-40B4-BE49-F238E27FC236}">
                <a16:creationId xmlns:a16="http://schemas.microsoft.com/office/drawing/2014/main" id="{AD91AF37-FFF2-7900-D890-C1A36222C4FB}"/>
              </a:ext>
            </a:extLst>
          </p:cNvPr>
          <p:cNvSpPr txBox="1"/>
          <p:nvPr/>
        </p:nvSpPr>
        <p:spPr>
          <a:xfrm>
            <a:off x="386336" y="6034398"/>
            <a:ext cx="4388863" cy="307777"/>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rPr>
              <a:t>Indicaties waarop aanvragen</a:t>
            </a:r>
            <a:r>
              <a:rPr lang="nl-NL" sz="1400" dirty="0">
                <a:solidFill>
                  <a:srgbClr val="7EC8C4"/>
                </a:solidFill>
                <a:cs typeface="Calibri"/>
              </a:rPr>
              <a:t> in Q3</a:t>
            </a:r>
            <a:r>
              <a:rPr lang="nl-NL" sz="1400" dirty="0">
                <a:solidFill>
                  <a:srgbClr val="7EC8C4"/>
                </a:solidFill>
              </a:rPr>
              <a:t> 2024 aangemeld zijn </a:t>
            </a:r>
          </a:p>
        </p:txBody>
      </p:sp>
      <p:pic>
        <p:nvPicPr>
          <p:cNvPr id="4" name="Afbeelding 3" descr="Afbeelding met tekst, schermopname, diagram, cirkel&#10;&#10;Automatisch gegenereerde beschrijving">
            <a:extLst>
              <a:ext uri="{FF2B5EF4-FFF2-40B4-BE49-F238E27FC236}">
                <a16:creationId xmlns:a16="http://schemas.microsoft.com/office/drawing/2014/main" id="{947667C8-632A-D216-7E2D-7029F6AC9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36" y="1485777"/>
            <a:ext cx="3660147" cy="3886446"/>
          </a:xfrm>
          <a:prstGeom prst="rect">
            <a:avLst/>
          </a:prstGeom>
        </p:spPr>
      </p:pic>
      <p:pic>
        <p:nvPicPr>
          <p:cNvPr id="8" name="Afbeelding 7" descr="Afbeelding met tekst, schermopname, Lettertype&#10;&#10;Automatisch gegenereerde beschrijving">
            <a:extLst>
              <a:ext uri="{FF2B5EF4-FFF2-40B4-BE49-F238E27FC236}">
                <a16:creationId xmlns:a16="http://schemas.microsoft.com/office/drawing/2014/main" id="{9D80EE1E-BC26-D361-E448-37075F4F8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7323" y="1513130"/>
            <a:ext cx="2108023" cy="4086502"/>
          </a:xfrm>
          <a:prstGeom prst="rect">
            <a:avLst/>
          </a:prstGeom>
        </p:spPr>
      </p:pic>
    </p:spTree>
    <p:extLst>
      <p:ext uri="{BB962C8B-B14F-4D97-AF65-F5344CB8AC3E}">
        <p14:creationId xmlns:p14="http://schemas.microsoft.com/office/powerpoint/2010/main" val="345077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0F6E580-F9D6-4265-3821-BED2413B1229}"/>
              </a:ext>
            </a:extLst>
          </p:cNvPr>
          <p:cNvSpPr>
            <a:spLocks noGrp="1"/>
          </p:cNvSpPr>
          <p:nvPr>
            <p:ph type="sldNum" sz="quarter" idx="12"/>
          </p:nvPr>
        </p:nvSpPr>
        <p:spPr/>
        <p:txBody>
          <a:bodyPr/>
          <a:lstStyle/>
          <a:p>
            <a:fld id="{D68B3F2B-E202-4376-8508-A508ED334532}" type="slidenum">
              <a:rPr lang="nl-NL" smtClean="0"/>
              <a:t>6</a:t>
            </a:fld>
            <a:endParaRPr lang="nl-NL"/>
          </a:p>
        </p:txBody>
      </p:sp>
      <p:pic>
        <p:nvPicPr>
          <p:cNvPr id="4" name="Afbeelding 3" descr="Afbeelding met tekst, ontwerp&#10;&#10;Automatisch gegenereerde beschrijving">
            <a:extLst>
              <a:ext uri="{FF2B5EF4-FFF2-40B4-BE49-F238E27FC236}">
                <a16:creationId xmlns:a16="http://schemas.microsoft.com/office/drawing/2014/main" id="{99BC81F8-AD80-CE98-FAC3-EE55184D8986}"/>
              </a:ext>
            </a:extLst>
          </p:cNvPr>
          <p:cNvPicPr>
            <a:picLocks noChangeAspect="1"/>
          </p:cNvPicPr>
          <p:nvPr/>
        </p:nvPicPr>
        <p:blipFill>
          <a:blip r:embed="rId2"/>
          <a:stretch>
            <a:fillRect/>
          </a:stretch>
        </p:blipFill>
        <p:spPr>
          <a:xfrm>
            <a:off x="10810875" y="21995"/>
            <a:ext cx="1381125" cy="1133475"/>
          </a:xfrm>
          <a:prstGeom prst="rect">
            <a:avLst/>
          </a:prstGeom>
        </p:spPr>
      </p:pic>
      <p:sp>
        <p:nvSpPr>
          <p:cNvPr id="6" name="Titel 1">
            <a:extLst>
              <a:ext uri="{FF2B5EF4-FFF2-40B4-BE49-F238E27FC236}">
                <a16:creationId xmlns:a16="http://schemas.microsoft.com/office/drawing/2014/main" id="{3060CE2A-23DD-7D95-9744-512C4EB1DB65}"/>
              </a:ext>
            </a:extLst>
          </p:cNvPr>
          <p:cNvSpPr txBox="1">
            <a:spLocks/>
          </p:cNvSpPr>
          <p:nvPr/>
        </p:nvSpPr>
        <p:spPr>
          <a:xfrm>
            <a:off x="299356" y="322607"/>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a:solidFill>
                  <a:srgbClr val="4CB8B1"/>
                </a:solidFill>
                <a:latin typeface="+mn-lt"/>
                <a:cs typeface="Calibri"/>
              </a:rPr>
              <a:t>Aanvragen per dagdeel</a:t>
            </a:r>
            <a:endParaRPr lang="nl-NL">
              <a:solidFill>
                <a:srgbClr val="4CB8B1"/>
              </a:solidFill>
              <a:latin typeface="+mn-lt"/>
            </a:endParaRPr>
          </a:p>
        </p:txBody>
      </p:sp>
      <p:sp>
        <p:nvSpPr>
          <p:cNvPr id="9" name="Tekstvak 8">
            <a:extLst>
              <a:ext uri="{FF2B5EF4-FFF2-40B4-BE49-F238E27FC236}">
                <a16:creationId xmlns:a16="http://schemas.microsoft.com/office/drawing/2014/main" id="{9E622C8A-BC5B-70C9-A49E-920857FFD119}"/>
              </a:ext>
            </a:extLst>
          </p:cNvPr>
          <p:cNvSpPr txBox="1"/>
          <p:nvPr/>
        </p:nvSpPr>
        <p:spPr>
          <a:xfrm>
            <a:off x="395019" y="5266267"/>
            <a:ext cx="1987197" cy="523220"/>
          </a:xfrm>
          <a:prstGeom prst="rect">
            <a:avLst/>
          </a:prstGeom>
          <a:noFill/>
          <a:ln w="28575">
            <a:solidFill>
              <a:srgbClr val="0070C0"/>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b="1">
                <a:solidFill>
                  <a:srgbClr val="7EC8C4"/>
                </a:solidFill>
                <a:ea typeface="+mn-lt"/>
                <a:cs typeface="+mn-lt"/>
              </a:rPr>
              <a:t>Dag: </a:t>
            </a:r>
            <a:r>
              <a:rPr lang="nl-NL" sz="1400">
                <a:solidFill>
                  <a:srgbClr val="7EC8C4"/>
                </a:solidFill>
                <a:ea typeface="+mn-lt"/>
                <a:cs typeface="+mn-lt"/>
              </a:rPr>
              <a:t>8:00-18:00 uur</a:t>
            </a:r>
          </a:p>
          <a:p>
            <a:r>
              <a:rPr lang="nl-NL" sz="1400" b="1">
                <a:solidFill>
                  <a:srgbClr val="7EC8C4"/>
                </a:solidFill>
                <a:ea typeface="+mn-lt"/>
                <a:cs typeface="+mn-lt"/>
              </a:rPr>
              <a:t>Avond: </a:t>
            </a:r>
            <a:r>
              <a:rPr lang="nl-NL" sz="1400">
                <a:solidFill>
                  <a:srgbClr val="7EC8C4"/>
                </a:solidFill>
                <a:ea typeface="+mn-lt"/>
                <a:cs typeface="+mn-lt"/>
              </a:rPr>
              <a:t>18:00-22:00 uur</a:t>
            </a:r>
            <a:endParaRPr lang="nl-NL" sz="1600"/>
          </a:p>
        </p:txBody>
      </p:sp>
      <p:sp>
        <p:nvSpPr>
          <p:cNvPr id="5" name="Tekstvak 4">
            <a:extLst>
              <a:ext uri="{FF2B5EF4-FFF2-40B4-BE49-F238E27FC236}">
                <a16:creationId xmlns:a16="http://schemas.microsoft.com/office/drawing/2014/main" id="{6DA597A8-4C4A-FBCC-CD52-23E73294D5CD}"/>
              </a:ext>
            </a:extLst>
          </p:cNvPr>
          <p:cNvSpPr txBox="1"/>
          <p:nvPr/>
        </p:nvSpPr>
        <p:spPr>
          <a:xfrm>
            <a:off x="7073769" y="1797537"/>
            <a:ext cx="2127052" cy="1148648"/>
          </a:xfrm>
          <a:prstGeom prst="rect">
            <a:avLst/>
          </a:prstGeom>
          <a:solidFill>
            <a:schemeClr val="accent1">
              <a:lumMod val="75000"/>
            </a:schemeClr>
          </a:solidFill>
        </p:spPr>
        <p:txBody>
          <a:bodyPr wrap="square" lIns="91440" tIns="45720" rIns="91440" bIns="45720" rtlCol="0" anchor="ctr">
            <a:noAutofit/>
          </a:bodyPr>
          <a:lstStyle/>
          <a:p>
            <a:pPr algn="ctr"/>
            <a:r>
              <a:rPr lang="nl-NL" dirty="0">
                <a:solidFill>
                  <a:schemeClr val="bg1"/>
                </a:solidFill>
              </a:rPr>
              <a:t>Totaal Q3 2024</a:t>
            </a:r>
          </a:p>
          <a:p>
            <a:pPr algn="ctr"/>
            <a:r>
              <a:rPr lang="nl-NL" b="1" dirty="0">
                <a:solidFill>
                  <a:schemeClr val="bg1"/>
                </a:solidFill>
              </a:rPr>
              <a:t>Dag: 443</a:t>
            </a:r>
            <a:endParaRPr lang="nl-NL" b="1" dirty="0">
              <a:solidFill>
                <a:schemeClr val="bg1"/>
              </a:solidFill>
              <a:ea typeface="Calibri"/>
              <a:cs typeface="Calibri"/>
            </a:endParaRPr>
          </a:p>
          <a:p>
            <a:pPr algn="ctr"/>
            <a:r>
              <a:rPr lang="nl-NL" b="1" dirty="0">
                <a:solidFill>
                  <a:schemeClr val="bg1"/>
                </a:solidFill>
              </a:rPr>
              <a:t>Avond: 24</a:t>
            </a:r>
            <a:endParaRPr lang="nl-NL" b="1" dirty="0">
              <a:solidFill>
                <a:schemeClr val="bg1"/>
              </a:solidFill>
              <a:ea typeface="Calibri" panose="020F0502020204030204"/>
              <a:cs typeface="Calibri" panose="020F0502020204030204"/>
            </a:endParaRPr>
          </a:p>
        </p:txBody>
      </p:sp>
      <p:sp>
        <p:nvSpPr>
          <p:cNvPr id="14" name="Tekstvak 13">
            <a:extLst>
              <a:ext uri="{FF2B5EF4-FFF2-40B4-BE49-F238E27FC236}">
                <a16:creationId xmlns:a16="http://schemas.microsoft.com/office/drawing/2014/main" id="{C9F5D7C3-B6F3-49EA-D644-8E19214F406B}"/>
              </a:ext>
            </a:extLst>
          </p:cNvPr>
          <p:cNvSpPr txBox="1"/>
          <p:nvPr/>
        </p:nvSpPr>
        <p:spPr>
          <a:xfrm>
            <a:off x="9341148" y="1797537"/>
            <a:ext cx="2005318" cy="1167029"/>
          </a:xfrm>
          <a:prstGeom prst="rect">
            <a:avLst/>
          </a:prstGeom>
          <a:solidFill>
            <a:srgbClr val="7EC8C4"/>
          </a:solidFill>
        </p:spPr>
        <p:txBody>
          <a:bodyPr wrap="square" lIns="91440" tIns="45720" rIns="91440" bIns="45720" rtlCol="0" anchor="ctr">
            <a:noAutofit/>
          </a:bodyPr>
          <a:lstStyle/>
          <a:p>
            <a:pPr algn="ctr"/>
            <a:endParaRPr lang="nl-NL" dirty="0">
              <a:solidFill>
                <a:schemeClr val="bg1"/>
              </a:solidFill>
            </a:endParaRPr>
          </a:p>
          <a:p>
            <a:pPr algn="ctr"/>
            <a:r>
              <a:rPr lang="nl-NL" dirty="0">
                <a:solidFill>
                  <a:schemeClr val="bg1"/>
                </a:solidFill>
              </a:rPr>
              <a:t>Totaal Q2 2024</a:t>
            </a:r>
            <a:endParaRPr lang="nl-NL" dirty="0">
              <a:solidFill>
                <a:schemeClr val="bg1"/>
              </a:solidFill>
              <a:ea typeface="Calibri"/>
              <a:cs typeface="Calibri"/>
            </a:endParaRPr>
          </a:p>
          <a:p>
            <a:pPr algn="ctr"/>
            <a:r>
              <a:rPr lang="nl-NL" dirty="0">
                <a:solidFill>
                  <a:schemeClr val="bg1"/>
                </a:solidFill>
                <a:cs typeface="Calibri"/>
              </a:rPr>
              <a:t>Dag: 422</a:t>
            </a:r>
            <a:endParaRPr lang="nl-NL" dirty="0">
              <a:solidFill>
                <a:schemeClr val="bg1"/>
              </a:solidFill>
              <a:ea typeface="Calibri"/>
              <a:cs typeface="Calibri"/>
            </a:endParaRPr>
          </a:p>
          <a:p>
            <a:pPr algn="ctr"/>
            <a:r>
              <a:rPr lang="nl-NL" dirty="0">
                <a:solidFill>
                  <a:schemeClr val="bg1"/>
                </a:solidFill>
                <a:cs typeface="Calibri"/>
              </a:rPr>
              <a:t>Avond: 12</a:t>
            </a:r>
            <a:endParaRPr lang="nl-NL" dirty="0">
              <a:solidFill>
                <a:schemeClr val="bg1"/>
              </a:solidFill>
              <a:ea typeface="Calibri" panose="020F0502020204030204"/>
              <a:cs typeface="Calibri" panose="020F0502020204030204"/>
            </a:endParaRPr>
          </a:p>
          <a:p>
            <a:pPr algn="ctr"/>
            <a:endParaRPr lang="nl-NL" b="1" dirty="0">
              <a:solidFill>
                <a:schemeClr val="bg1"/>
              </a:solidFill>
              <a:ea typeface="Calibri" panose="020F0502020204030204"/>
              <a:cs typeface="Calibri" panose="020F0502020204030204"/>
            </a:endParaRPr>
          </a:p>
        </p:txBody>
      </p:sp>
      <p:pic>
        <p:nvPicPr>
          <p:cNvPr id="7" name="Afbeelding 6" descr="Afbeelding met tekst, schermopname, nummer, Lettertype&#10;&#10;Automatisch gegenereerde beschrijving">
            <a:extLst>
              <a:ext uri="{FF2B5EF4-FFF2-40B4-BE49-F238E27FC236}">
                <a16:creationId xmlns:a16="http://schemas.microsoft.com/office/drawing/2014/main" id="{79ABC5AA-B15E-4050-D804-355BF54C8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19" y="1394532"/>
            <a:ext cx="6250865" cy="3513799"/>
          </a:xfrm>
          <a:prstGeom prst="rect">
            <a:avLst/>
          </a:prstGeom>
        </p:spPr>
      </p:pic>
    </p:spTree>
    <p:extLst>
      <p:ext uri="{BB962C8B-B14F-4D97-AF65-F5344CB8AC3E}">
        <p14:creationId xmlns:p14="http://schemas.microsoft.com/office/powerpoint/2010/main" val="341423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1">
            <a:extLst>
              <a:ext uri="{FF2B5EF4-FFF2-40B4-BE49-F238E27FC236}">
                <a16:creationId xmlns:a16="http://schemas.microsoft.com/office/drawing/2014/main" id="{584320D6-203A-9A4E-8ED9-C8BE96384E64}"/>
              </a:ext>
            </a:extLst>
          </p:cNvPr>
          <p:cNvSpPr txBox="1">
            <a:spLocks/>
          </p:cNvSpPr>
          <p:nvPr/>
        </p:nvSpPr>
        <p:spPr>
          <a:xfrm>
            <a:off x="458580" y="333980"/>
            <a:ext cx="9065964" cy="835471"/>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40" baseline="0">
                <a:solidFill>
                  <a:schemeClr val="accent1"/>
                </a:solidFill>
                <a:latin typeface="+mj-lt"/>
                <a:ea typeface="+mj-ea"/>
                <a:cs typeface="+mj-cs"/>
              </a:defRPr>
            </a:lvl1pPr>
          </a:lstStyle>
          <a:p>
            <a:r>
              <a:rPr lang="nl-NL" dirty="0">
                <a:solidFill>
                  <a:srgbClr val="4CB8B1"/>
                </a:solidFill>
                <a:latin typeface="+mn-lt"/>
                <a:cs typeface="Calibri"/>
              </a:rPr>
              <a:t>Aanvragen per dag van de week</a:t>
            </a:r>
            <a:endParaRPr lang="nl-NL" dirty="0">
              <a:solidFill>
                <a:srgbClr val="4CB8B1"/>
              </a:solidFill>
              <a:latin typeface="+mn-lt"/>
            </a:endParaRPr>
          </a:p>
        </p:txBody>
      </p:sp>
      <p:pic>
        <p:nvPicPr>
          <p:cNvPr id="6" name="Afbeelding 5">
            <a:extLst>
              <a:ext uri="{FF2B5EF4-FFF2-40B4-BE49-F238E27FC236}">
                <a16:creationId xmlns:a16="http://schemas.microsoft.com/office/drawing/2014/main" id="{B59D7682-F243-723D-5BE4-F4F98EFBE151}"/>
              </a:ext>
            </a:extLst>
          </p:cNvPr>
          <p:cNvPicPr>
            <a:picLocks noChangeAspect="1"/>
          </p:cNvPicPr>
          <p:nvPr/>
        </p:nvPicPr>
        <p:blipFill>
          <a:blip r:embed="rId3"/>
          <a:stretch>
            <a:fillRect/>
          </a:stretch>
        </p:blipFill>
        <p:spPr>
          <a:xfrm>
            <a:off x="10812116" y="0"/>
            <a:ext cx="1381125" cy="1133475"/>
          </a:xfrm>
          <a:prstGeom prst="rect">
            <a:avLst/>
          </a:prstGeom>
          <a:ln>
            <a:noFill/>
          </a:ln>
        </p:spPr>
      </p:pic>
      <p:sp>
        <p:nvSpPr>
          <p:cNvPr id="2" name="Tijdelijke aanduiding voor dianummer 1">
            <a:extLst>
              <a:ext uri="{FF2B5EF4-FFF2-40B4-BE49-F238E27FC236}">
                <a16:creationId xmlns:a16="http://schemas.microsoft.com/office/drawing/2014/main" id="{55ECA115-D2BF-2F1A-56B1-E24D71F0DEF4}"/>
              </a:ext>
            </a:extLst>
          </p:cNvPr>
          <p:cNvSpPr>
            <a:spLocks noGrp="1"/>
          </p:cNvSpPr>
          <p:nvPr>
            <p:ph type="sldNum" sz="quarter" idx="12"/>
          </p:nvPr>
        </p:nvSpPr>
        <p:spPr/>
        <p:txBody>
          <a:bodyPr/>
          <a:lstStyle/>
          <a:p>
            <a:fld id="{D68B3F2B-E202-4376-8508-A508ED334532}" type="slidenum">
              <a:rPr lang="nl-NL" smtClean="0"/>
              <a:t>7</a:t>
            </a:fld>
            <a:endParaRPr lang="nl-NL"/>
          </a:p>
        </p:txBody>
      </p:sp>
      <p:sp>
        <p:nvSpPr>
          <p:cNvPr id="8" name="Tekstvak 7">
            <a:extLst>
              <a:ext uri="{FF2B5EF4-FFF2-40B4-BE49-F238E27FC236}">
                <a16:creationId xmlns:a16="http://schemas.microsoft.com/office/drawing/2014/main" id="{F1ED13CF-5C72-5CC1-7266-4DAF5C4B12B3}"/>
              </a:ext>
            </a:extLst>
          </p:cNvPr>
          <p:cNvSpPr txBox="1"/>
          <p:nvPr/>
        </p:nvSpPr>
        <p:spPr>
          <a:xfrm>
            <a:off x="3245555" y="959555"/>
            <a:ext cx="1157111" cy="42333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a:p>
        </p:txBody>
      </p:sp>
      <p:sp>
        <p:nvSpPr>
          <p:cNvPr id="3" name="Rechthoek 2">
            <a:extLst>
              <a:ext uri="{FF2B5EF4-FFF2-40B4-BE49-F238E27FC236}">
                <a16:creationId xmlns:a16="http://schemas.microsoft.com/office/drawing/2014/main" id="{88900B24-1F09-46F8-EFC4-41A6023C623B}"/>
              </a:ext>
            </a:extLst>
          </p:cNvPr>
          <p:cNvSpPr/>
          <p:nvPr/>
        </p:nvSpPr>
        <p:spPr>
          <a:xfrm>
            <a:off x="1857374" y="1085849"/>
            <a:ext cx="1781175" cy="3905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ekstvak 23">
            <a:extLst>
              <a:ext uri="{FF2B5EF4-FFF2-40B4-BE49-F238E27FC236}">
                <a16:creationId xmlns:a16="http://schemas.microsoft.com/office/drawing/2014/main" id="{22E7EE34-4B21-BD4D-085D-0351F291F87F}"/>
              </a:ext>
            </a:extLst>
          </p:cNvPr>
          <p:cNvSpPr txBox="1"/>
          <p:nvPr/>
        </p:nvSpPr>
        <p:spPr>
          <a:xfrm>
            <a:off x="3824110" y="1334213"/>
            <a:ext cx="9924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b="1" dirty="0">
                <a:solidFill>
                  <a:srgbClr val="0070C0"/>
                </a:solidFill>
                <a:cs typeface="Calibri" panose="020F0502020204030204"/>
              </a:rPr>
              <a:t>Q3 2024</a:t>
            </a:r>
          </a:p>
        </p:txBody>
      </p:sp>
      <p:pic>
        <p:nvPicPr>
          <p:cNvPr id="5" name="Afbeelding 4" descr="Afbeelding met tekst, schermopname, diagram, Lettertype&#10;&#10;Automatisch gegenereerde beschrijving">
            <a:extLst>
              <a:ext uri="{FF2B5EF4-FFF2-40B4-BE49-F238E27FC236}">
                <a16:creationId xmlns:a16="http://schemas.microsoft.com/office/drawing/2014/main" id="{7E78BB6A-ED13-AF83-1847-BD990C6F4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127" y="1786758"/>
            <a:ext cx="4040184" cy="3936589"/>
          </a:xfrm>
          <a:prstGeom prst="rect">
            <a:avLst/>
          </a:prstGeom>
          <a:ln>
            <a:noFill/>
          </a:ln>
        </p:spPr>
      </p:pic>
      <p:sp>
        <p:nvSpPr>
          <p:cNvPr id="9" name="Tekstvak 8">
            <a:extLst>
              <a:ext uri="{FF2B5EF4-FFF2-40B4-BE49-F238E27FC236}">
                <a16:creationId xmlns:a16="http://schemas.microsoft.com/office/drawing/2014/main" id="{EF6E6655-32AD-EC53-6925-A3A0E8C01B6F}"/>
              </a:ext>
            </a:extLst>
          </p:cNvPr>
          <p:cNvSpPr txBox="1"/>
          <p:nvPr/>
        </p:nvSpPr>
        <p:spPr>
          <a:xfrm>
            <a:off x="10223939" y="1265310"/>
            <a:ext cx="992456" cy="369332"/>
          </a:xfrm>
          <a:prstGeom prst="rect">
            <a:avLst/>
          </a:prstGeom>
          <a:noFill/>
        </p:spPr>
        <p:txBody>
          <a:bodyPr wrap="square" rtlCol="0">
            <a:spAutoFit/>
          </a:bodyPr>
          <a:lstStyle/>
          <a:p>
            <a:r>
              <a:rPr lang="nl-NL" sz="1400" b="1" dirty="0">
                <a:solidFill>
                  <a:srgbClr val="0070C0"/>
                </a:solidFill>
              </a:rPr>
              <a:t>Q2</a:t>
            </a:r>
            <a:r>
              <a:rPr lang="nl-NL" b="1" dirty="0">
                <a:solidFill>
                  <a:srgbClr val="0070C0"/>
                </a:solidFill>
              </a:rPr>
              <a:t> </a:t>
            </a:r>
            <a:r>
              <a:rPr lang="nl-NL" sz="1400" b="1" dirty="0">
                <a:solidFill>
                  <a:srgbClr val="0070C0"/>
                </a:solidFill>
              </a:rPr>
              <a:t>2024</a:t>
            </a:r>
          </a:p>
        </p:txBody>
      </p:sp>
      <p:pic>
        <p:nvPicPr>
          <p:cNvPr id="11" name="Afbeelding 10" descr="Afbeelding met tekst, schermopname, diagram, Lettertype&#10;&#10;Automatisch gegenereerde beschrijving">
            <a:extLst>
              <a:ext uri="{FF2B5EF4-FFF2-40B4-BE49-F238E27FC236}">
                <a16:creationId xmlns:a16="http://schemas.microsoft.com/office/drawing/2014/main" id="{3407981C-0AB3-49FD-7B78-ABF95644B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385" y="1795025"/>
            <a:ext cx="4082574" cy="3928321"/>
          </a:xfrm>
          <a:prstGeom prst="rect">
            <a:avLst/>
          </a:prstGeom>
        </p:spPr>
      </p:pic>
    </p:spTree>
    <p:extLst>
      <p:ext uri="{BB962C8B-B14F-4D97-AF65-F5344CB8AC3E}">
        <p14:creationId xmlns:p14="http://schemas.microsoft.com/office/powerpoint/2010/main" val="391885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tekst, schermopname, menu, Lettertype&#10;&#10;Automatisch gegenereerde beschrijving">
            <a:extLst>
              <a:ext uri="{FF2B5EF4-FFF2-40B4-BE49-F238E27FC236}">
                <a16:creationId xmlns:a16="http://schemas.microsoft.com/office/drawing/2014/main" id="{70DD6802-F954-39DF-BA60-B7649510D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28" y="1549268"/>
            <a:ext cx="1922976" cy="3575654"/>
          </a:xfrm>
          <a:prstGeom prst="rect">
            <a:avLst/>
          </a:prstGeom>
        </p:spPr>
      </p:pic>
      <p:sp>
        <p:nvSpPr>
          <p:cNvPr id="8" name="Tekstvak 7">
            <a:extLst>
              <a:ext uri="{FF2B5EF4-FFF2-40B4-BE49-F238E27FC236}">
                <a16:creationId xmlns:a16="http://schemas.microsoft.com/office/drawing/2014/main" id="{56FF1553-FCFA-EACA-39CC-761F6CC5AADD}"/>
              </a:ext>
            </a:extLst>
          </p:cNvPr>
          <p:cNvSpPr txBox="1"/>
          <p:nvPr/>
        </p:nvSpPr>
        <p:spPr>
          <a:xfrm>
            <a:off x="6663488" y="1303882"/>
            <a:ext cx="2045393" cy="4093428"/>
          </a:xfrm>
          <a:prstGeom prst="rect">
            <a:avLst/>
          </a:prstGeom>
          <a:noFill/>
          <a:ln w="28575">
            <a:solidFill>
              <a:srgbClr val="0070C0"/>
            </a:solidFill>
          </a:ln>
        </p:spPr>
        <p:txBody>
          <a:bodyPr wrap="square" lIns="91440" tIns="45720" rIns="91440" bIns="45720" anchor="t">
            <a:spAutoFit/>
          </a:bodyPr>
          <a:lstStyle/>
          <a:p>
            <a:pPr algn="ctr"/>
            <a:r>
              <a:rPr lang="nl-NL" sz="1600" dirty="0">
                <a:solidFill>
                  <a:srgbClr val="0070C0"/>
                </a:solidFill>
                <a:ea typeface="Calibri"/>
                <a:cs typeface="Calibri"/>
              </a:rPr>
              <a:t>Q3 2024 </a:t>
            </a: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p:txBody>
      </p:sp>
      <p:sp>
        <p:nvSpPr>
          <p:cNvPr id="2" name="Tijdelijke aanduiding voor dianummer 1">
            <a:extLst>
              <a:ext uri="{FF2B5EF4-FFF2-40B4-BE49-F238E27FC236}">
                <a16:creationId xmlns:a16="http://schemas.microsoft.com/office/drawing/2014/main" id="{DFFD1FBB-770E-80D3-A06F-A12312307F3E}"/>
              </a:ext>
            </a:extLst>
          </p:cNvPr>
          <p:cNvSpPr>
            <a:spLocks noGrp="1"/>
          </p:cNvSpPr>
          <p:nvPr>
            <p:ph type="sldNum" sz="quarter" idx="12"/>
          </p:nvPr>
        </p:nvSpPr>
        <p:spPr/>
        <p:txBody>
          <a:bodyPr/>
          <a:lstStyle/>
          <a:p>
            <a:fld id="{D68B3F2B-E202-4376-8508-A508ED334532}" type="slidenum">
              <a:rPr lang="nl-NL" smtClean="0"/>
              <a:t>8</a:t>
            </a:fld>
            <a:endParaRPr lang="nl-NL" dirty="0"/>
          </a:p>
        </p:txBody>
      </p:sp>
      <p:sp>
        <p:nvSpPr>
          <p:cNvPr id="3" name="Titel 1">
            <a:extLst>
              <a:ext uri="{FF2B5EF4-FFF2-40B4-BE49-F238E27FC236}">
                <a16:creationId xmlns:a16="http://schemas.microsoft.com/office/drawing/2014/main" id="{F91E1F3D-9516-4C10-68F5-75969885762A}"/>
              </a:ext>
            </a:extLst>
          </p:cNvPr>
          <p:cNvSpPr txBox="1">
            <a:spLocks/>
          </p:cNvSpPr>
          <p:nvPr/>
        </p:nvSpPr>
        <p:spPr>
          <a:xfrm>
            <a:off x="307765" y="245442"/>
            <a:ext cx="9163656" cy="747548"/>
          </a:xfrm>
          <a:prstGeom prst="rect">
            <a:avLst/>
          </a:prstGeom>
        </p:spPr>
        <p:txBody>
          <a:bodyPr lIns="91440" tIns="45720" rIns="91440" bIns="45720" anchor="t"/>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3600" b="1">
                <a:solidFill>
                  <a:srgbClr val="4CB8B1"/>
                </a:solidFill>
                <a:latin typeface="+mn-lt"/>
              </a:rPr>
              <a:t>Woonplaats cliënt</a:t>
            </a:r>
            <a:endParaRPr lang="nl-NL" sz="2800">
              <a:solidFill>
                <a:srgbClr val="4CB8B1"/>
              </a:solidFill>
              <a:latin typeface="+mn-lt"/>
              <a:cs typeface="Calibri"/>
            </a:endParaRPr>
          </a:p>
        </p:txBody>
      </p:sp>
      <p:sp>
        <p:nvSpPr>
          <p:cNvPr id="10" name="Tekstvak 9">
            <a:extLst>
              <a:ext uri="{FF2B5EF4-FFF2-40B4-BE49-F238E27FC236}">
                <a16:creationId xmlns:a16="http://schemas.microsoft.com/office/drawing/2014/main" id="{F86F6E83-44B8-48F8-276F-C6BCC48CCADD}"/>
              </a:ext>
            </a:extLst>
          </p:cNvPr>
          <p:cNvSpPr txBox="1"/>
          <p:nvPr/>
        </p:nvSpPr>
        <p:spPr>
          <a:xfrm>
            <a:off x="448681" y="5708202"/>
            <a:ext cx="8260200" cy="954107"/>
          </a:xfrm>
          <a:prstGeom prst="rect">
            <a:avLst/>
          </a:prstGeom>
          <a:noFill/>
          <a:ln w="28575">
            <a:solidFill>
              <a:srgbClr val="0070C0"/>
            </a:solidFill>
          </a:ln>
        </p:spPr>
        <p:txBody>
          <a:bodyPr wrap="square" lIns="91440" tIns="45720" rIns="91440" bIns="45720" rtlCol="0" anchor="t">
            <a:spAutoFit/>
          </a:bodyPr>
          <a:lstStyle/>
          <a:p>
            <a:r>
              <a:rPr lang="nl-NL" sz="1400" dirty="0">
                <a:solidFill>
                  <a:srgbClr val="7EC8C4"/>
                </a:solidFill>
              </a:rPr>
              <a:t>Deze kaart geeft een indicatie van de geografische spreiding van aanvragen en is gebaseerd op de woonplaats van de aangemelde cliënten over Q3 2024</a:t>
            </a:r>
            <a:r>
              <a:rPr lang="nl-NL" sz="1400" b="1" dirty="0">
                <a:solidFill>
                  <a:srgbClr val="7EC8C4"/>
                </a:solidFill>
              </a:rPr>
              <a:t>.</a:t>
            </a:r>
          </a:p>
          <a:p>
            <a:endParaRPr lang="nl-NL" sz="1400" b="1" dirty="0">
              <a:solidFill>
                <a:srgbClr val="7EC8C4"/>
              </a:solidFill>
            </a:endParaRPr>
          </a:p>
          <a:p>
            <a:r>
              <a:rPr lang="nl-NL" sz="1400" b="1" i="1" dirty="0">
                <a:solidFill>
                  <a:srgbClr val="7EC8C4"/>
                </a:solidFill>
              </a:rPr>
              <a:t>Legenda: </a:t>
            </a:r>
            <a:r>
              <a:rPr lang="nl-NL" sz="1400" i="1" dirty="0">
                <a:solidFill>
                  <a:srgbClr val="7EC8C4"/>
                </a:solidFill>
              </a:rPr>
              <a:t>rood &gt; 15, oranje 5-15, geel &lt; 5 cliënten</a:t>
            </a:r>
          </a:p>
        </p:txBody>
      </p:sp>
      <p:pic>
        <p:nvPicPr>
          <p:cNvPr id="16" name="Afbeelding 15">
            <a:extLst>
              <a:ext uri="{FF2B5EF4-FFF2-40B4-BE49-F238E27FC236}">
                <a16:creationId xmlns:a16="http://schemas.microsoft.com/office/drawing/2014/main" id="{9521B53C-661A-FB66-6176-EF76F9C8F4EC}"/>
              </a:ext>
            </a:extLst>
          </p:cNvPr>
          <p:cNvPicPr>
            <a:picLocks noChangeAspect="1"/>
          </p:cNvPicPr>
          <p:nvPr/>
        </p:nvPicPr>
        <p:blipFill>
          <a:blip r:embed="rId4"/>
          <a:stretch>
            <a:fillRect/>
          </a:stretch>
        </p:blipFill>
        <p:spPr>
          <a:xfrm>
            <a:off x="10753501" y="0"/>
            <a:ext cx="1381125" cy="1133475"/>
          </a:xfrm>
          <a:prstGeom prst="rect">
            <a:avLst/>
          </a:prstGeom>
        </p:spPr>
      </p:pic>
      <p:pic>
        <p:nvPicPr>
          <p:cNvPr id="5" name="Afbeelding 4" descr="Afbeelding met wit, ontwerp&#10;&#10;Automatisch gegenereerde beschrijving">
            <a:extLst>
              <a:ext uri="{FF2B5EF4-FFF2-40B4-BE49-F238E27FC236}">
                <a16:creationId xmlns:a16="http://schemas.microsoft.com/office/drawing/2014/main" id="{902DDE7F-0DC0-4C3E-455A-F8EF694F4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65" y="963027"/>
            <a:ext cx="2225710" cy="314366"/>
          </a:xfrm>
          <a:prstGeom prst="rect">
            <a:avLst/>
          </a:prstGeom>
        </p:spPr>
      </p:pic>
      <p:pic>
        <p:nvPicPr>
          <p:cNvPr id="9" name="Afbeelding 8" descr="Afbeelding met kaart, tekst, atlas&#10;&#10;Automatisch gegenereerde beschrijving">
            <a:extLst>
              <a:ext uri="{FF2B5EF4-FFF2-40B4-BE49-F238E27FC236}">
                <a16:creationId xmlns:a16="http://schemas.microsoft.com/office/drawing/2014/main" id="{33CFA485-6686-27F2-1B64-86908DCA8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681" y="1192493"/>
            <a:ext cx="5651651" cy="4093428"/>
          </a:xfrm>
          <a:prstGeom prst="rect">
            <a:avLst/>
          </a:prstGeom>
        </p:spPr>
      </p:pic>
      <p:pic>
        <p:nvPicPr>
          <p:cNvPr id="17" name="Afbeelding 16" descr="Afbeelding met tekst, schermopname, menu, Lettertype&#10;&#10;Automatisch gegenereerde beschrijving">
            <a:extLst>
              <a:ext uri="{FF2B5EF4-FFF2-40B4-BE49-F238E27FC236}">
                <a16:creationId xmlns:a16="http://schemas.microsoft.com/office/drawing/2014/main" id="{A06ADF6E-84A3-FDC5-7A84-0D8FAB4A38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6862" y="1580875"/>
            <a:ext cx="1898644" cy="3705046"/>
          </a:xfrm>
          <a:prstGeom prst="rect">
            <a:avLst/>
          </a:prstGeom>
        </p:spPr>
      </p:pic>
      <p:sp>
        <p:nvSpPr>
          <p:cNvPr id="13" name="Tekstvak 12">
            <a:extLst>
              <a:ext uri="{FF2B5EF4-FFF2-40B4-BE49-F238E27FC236}">
                <a16:creationId xmlns:a16="http://schemas.microsoft.com/office/drawing/2014/main" id="{91DD41C1-AC27-4C37-03F0-FC6A8FE6C274}"/>
              </a:ext>
            </a:extLst>
          </p:cNvPr>
          <p:cNvSpPr txBox="1"/>
          <p:nvPr/>
        </p:nvSpPr>
        <p:spPr>
          <a:xfrm>
            <a:off x="8877946" y="1303882"/>
            <a:ext cx="2062058" cy="4134439"/>
          </a:xfrm>
          <a:prstGeom prst="rect">
            <a:avLst/>
          </a:prstGeom>
          <a:noFill/>
          <a:ln w="28575">
            <a:solidFill>
              <a:srgbClr val="0070C0"/>
            </a:solidFill>
          </a:ln>
        </p:spPr>
        <p:txBody>
          <a:bodyPr wrap="square" lIns="91440" tIns="45720" rIns="91440" bIns="45720" anchor="t">
            <a:spAutoFit/>
          </a:bodyPr>
          <a:lstStyle/>
          <a:p>
            <a:pPr algn="ctr"/>
            <a:r>
              <a:rPr lang="nl-NL" sz="1600" dirty="0">
                <a:solidFill>
                  <a:srgbClr val="0070C0"/>
                </a:solidFill>
                <a:ea typeface="Calibri"/>
                <a:cs typeface="Calibri"/>
              </a:rPr>
              <a:t>Q2 2024 </a:t>
            </a: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6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a:p>
            <a:endParaRPr lang="nl-NL" sz="1400" dirty="0">
              <a:solidFill>
                <a:srgbClr val="0070C0"/>
              </a:solidFill>
              <a:ea typeface="Calibri"/>
              <a:cs typeface="Calibri"/>
            </a:endParaRPr>
          </a:p>
        </p:txBody>
      </p:sp>
    </p:spTree>
    <p:extLst>
      <p:ext uri="{BB962C8B-B14F-4D97-AF65-F5344CB8AC3E}">
        <p14:creationId xmlns:p14="http://schemas.microsoft.com/office/powerpoint/2010/main" val="99285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F9953513-C4BE-F297-7F84-63C54D105638}"/>
              </a:ext>
            </a:extLst>
          </p:cNvPr>
          <p:cNvSpPr/>
          <p:nvPr/>
        </p:nvSpPr>
        <p:spPr>
          <a:xfrm>
            <a:off x="0" y="0"/>
            <a:ext cx="12191999" cy="6857996"/>
          </a:xfrm>
          <a:prstGeom prst="rect">
            <a:avLst/>
          </a:prstGeom>
          <a:blipFill>
            <a:blip r:embed="rId2" cstate="print"/>
            <a:stretch>
              <a:fillRect/>
            </a:stretch>
          </a:blipFill>
          <a:ln>
            <a:solidFill>
              <a:srgbClr val="0070C0"/>
            </a:solidFill>
          </a:ln>
        </p:spPr>
        <p:txBody>
          <a:bodyPr wrap="square" lIns="0" tIns="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b="1">
              <a:solidFill>
                <a:srgbClr val="FFFFFF"/>
              </a:solidFill>
              <a:cs typeface="Calibri"/>
            </a:endParaRPr>
          </a:p>
        </p:txBody>
      </p:sp>
      <p:sp>
        <p:nvSpPr>
          <p:cNvPr id="4" name="object 5">
            <a:extLst>
              <a:ext uri="{FF2B5EF4-FFF2-40B4-BE49-F238E27FC236}">
                <a16:creationId xmlns:a16="http://schemas.microsoft.com/office/drawing/2014/main" id="{3B42E746-5F34-A5DE-5D13-A1707E62C33B}"/>
              </a:ext>
            </a:extLst>
          </p:cNvPr>
          <p:cNvSpPr/>
          <p:nvPr/>
        </p:nvSpPr>
        <p:spPr>
          <a:xfrm>
            <a:off x="276225" y="2514600"/>
            <a:ext cx="0" cy="4139260"/>
          </a:xfrm>
          <a:custGeom>
            <a:avLst/>
            <a:gdLst/>
            <a:ahLst/>
            <a:cxnLst/>
            <a:rect l="l" t="t" r="r" b="b"/>
            <a:pathLst>
              <a:path h="4139260">
                <a:moveTo>
                  <a:pt x="0" y="4139260"/>
                </a:moveTo>
                <a:lnTo>
                  <a:pt x="0" y="0"/>
                </a:lnTo>
              </a:path>
            </a:pathLst>
          </a:custGeom>
          <a:ln w="19050">
            <a:solidFill>
              <a:srgbClr val="0F489B"/>
            </a:solidFill>
          </a:ln>
        </p:spPr>
        <p:txBody>
          <a:bodyPr wrap="square" lIns="0" tIns="0" rIns="0" bIns="0" rtlCol="0">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 name="Tijdelijke aanduiding voor dianummer 2">
            <a:extLst>
              <a:ext uri="{FF2B5EF4-FFF2-40B4-BE49-F238E27FC236}">
                <a16:creationId xmlns:a16="http://schemas.microsoft.com/office/drawing/2014/main" id="{7AE329D8-4901-17DC-80D2-4642CBD452AC}"/>
              </a:ext>
            </a:extLst>
          </p:cNvPr>
          <p:cNvSpPr>
            <a:spLocks noGrp="1"/>
          </p:cNvSpPr>
          <p:nvPr>
            <p:ph type="sldNum" sz="quarter" idx="12"/>
          </p:nvPr>
        </p:nvSpPr>
        <p:spPr/>
        <p:txBody>
          <a:bodyPr/>
          <a:lstStyle/>
          <a:p>
            <a:fld id="{D68B3F2B-E202-4376-8508-A508ED334532}" type="slidenum">
              <a:rPr lang="nl-NL" smtClean="0"/>
              <a:t>9</a:t>
            </a:fld>
            <a:endParaRPr lang="nl-NL"/>
          </a:p>
        </p:txBody>
      </p:sp>
      <p:pic>
        <p:nvPicPr>
          <p:cNvPr id="5" name="Afbeelding 4" descr="Afbeelding met tekst, schermopname, Lettertype, Graphics&#10;&#10;Automatisch gegenereerde beschrijving">
            <a:extLst>
              <a:ext uri="{FF2B5EF4-FFF2-40B4-BE49-F238E27FC236}">
                <a16:creationId xmlns:a16="http://schemas.microsoft.com/office/drawing/2014/main" id="{CCCAD165-8669-5258-5238-2E6FC8D5DE71}"/>
              </a:ext>
            </a:extLst>
          </p:cNvPr>
          <p:cNvPicPr>
            <a:picLocks noChangeAspect="1"/>
          </p:cNvPicPr>
          <p:nvPr/>
        </p:nvPicPr>
        <p:blipFill>
          <a:blip r:embed="rId3"/>
          <a:stretch>
            <a:fillRect/>
          </a:stretch>
        </p:blipFill>
        <p:spPr>
          <a:xfrm>
            <a:off x="4657726" y="4841405"/>
            <a:ext cx="7258050" cy="1507088"/>
          </a:xfrm>
          <a:prstGeom prst="rect">
            <a:avLst/>
          </a:prstGeom>
        </p:spPr>
      </p:pic>
      <p:sp>
        <p:nvSpPr>
          <p:cNvPr id="8" name="Tekstvak 7">
            <a:extLst>
              <a:ext uri="{FF2B5EF4-FFF2-40B4-BE49-F238E27FC236}">
                <a16:creationId xmlns:a16="http://schemas.microsoft.com/office/drawing/2014/main" id="{5CC8AD6C-71E0-CAF1-EECC-94BB4B1321F0}"/>
              </a:ext>
            </a:extLst>
          </p:cNvPr>
          <p:cNvSpPr txBox="1"/>
          <p:nvPr/>
        </p:nvSpPr>
        <p:spPr>
          <a:xfrm>
            <a:off x="5305424" y="5676899"/>
            <a:ext cx="68865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latin typeface="Calibri"/>
              </a:rPr>
              <a:t>WAARONDER TIJDELIJK VERBLIJF</a:t>
            </a:r>
            <a:r>
              <a:rPr lang="en-US" sz="3600">
                <a:solidFill>
                  <a:srgbClr val="FFFFFF"/>
                </a:solidFill>
                <a:latin typeface="Calibri"/>
                <a:ea typeface="Calibri"/>
                <a:cs typeface="Calibri"/>
              </a:rPr>
              <a:t>​</a:t>
            </a:r>
            <a:endParaRPr lang="nl-NL"/>
          </a:p>
        </p:txBody>
      </p:sp>
    </p:spTree>
    <p:extLst>
      <p:ext uri="{BB962C8B-B14F-4D97-AF65-F5344CB8AC3E}">
        <p14:creationId xmlns:p14="http://schemas.microsoft.com/office/powerpoint/2010/main" val="22213921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ZCC">
  <a:themeElements>
    <a:clrScheme name="ZCC">
      <a:dk1>
        <a:sysClr val="windowText" lastClr="000000"/>
      </a:dk1>
      <a:lt1>
        <a:sysClr val="window" lastClr="FFFFFF"/>
      </a:lt1>
      <a:dk2>
        <a:srgbClr val="44546A"/>
      </a:dk2>
      <a:lt2>
        <a:srgbClr val="E7E6E6"/>
      </a:lt2>
      <a:accent1>
        <a:srgbClr val="00ADD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C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650710784C647BA9C85AFEB0B1547" ma:contentTypeVersion="15" ma:contentTypeDescription="Een nieuw document maken." ma:contentTypeScope="" ma:versionID="b1eb6a934cfc84faf64d4b634f685162">
  <xsd:schema xmlns:xsd="http://www.w3.org/2001/XMLSchema" xmlns:xs="http://www.w3.org/2001/XMLSchema" xmlns:p="http://schemas.microsoft.com/office/2006/metadata/properties" xmlns:ns2="117aa2ea-c99b-4a88-9767-65dfc7c2cce8" xmlns:ns3="26159bb1-a856-411f-9955-320e930cc01c" targetNamespace="http://schemas.microsoft.com/office/2006/metadata/properties" ma:root="true" ma:fieldsID="6d24d6ea606197bc112926b98fdf17f1" ns2:_="" ns3:_="">
    <xsd:import namespace="117aa2ea-c99b-4a88-9767-65dfc7c2cce8"/>
    <xsd:import namespace="26159bb1-a856-411f-9955-320e930cc0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aa2ea-c99b-4a88-9767-65dfc7c2c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7817057-90c9-4fe9-8486-4b161f12b92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159bb1-a856-411f-9955-320e930cc0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2ad07669-f936-43be-a68e-1c6fffa3c5be}" ma:internalName="TaxCatchAll" ma:showField="CatchAllData" ma:web="26159bb1-a856-411f-9955-320e930cc0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159bb1-a856-411f-9955-320e930cc01c" xsi:nil="true"/>
    <lcf76f155ced4ddcb4097134ff3c332f xmlns="117aa2ea-c99b-4a88-9767-65dfc7c2cc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CF1962-8BF4-437B-9C9E-BB32C14C8C3F}">
  <ds:schemaRefs>
    <ds:schemaRef ds:uri="117aa2ea-c99b-4a88-9767-65dfc7c2cce8"/>
    <ds:schemaRef ds:uri="26159bb1-a856-411f-9955-320e930cc0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DBE12B-60FA-4BD9-839F-D289B488F1A7}">
  <ds:schemaRefs>
    <ds:schemaRef ds:uri="http://schemas.microsoft.com/sharepoint/v3/contenttype/forms"/>
  </ds:schemaRefs>
</ds:datastoreItem>
</file>

<file path=customXml/itemProps3.xml><?xml version="1.0" encoding="utf-8"?>
<ds:datastoreItem xmlns:ds="http://schemas.openxmlformats.org/officeDocument/2006/customXml" ds:itemID="{FF22EC10-D6BE-4436-85B5-D30DFB342149}">
  <ds:schemaRefs>
    <ds:schemaRef ds:uri="http://schemas.microsoft.com/office/2006/metadata/properties"/>
    <ds:schemaRef ds:uri="http://schemas.openxmlformats.org/package/2006/metadata/core-properties"/>
    <ds:schemaRef ds:uri="http://schemas.microsoft.com/office/2006/documentManagement/types"/>
    <ds:schemaRef ds:uri="117aa2ea-c99b-4a88-9767-65dfc7c2cce8"/>
    <ds:schemaRef ds:uri="26159bb1-a856-411f-9955-320e930cc01c"/>
    <ds:schemaRef ds:uri="http://purl.org/dc/term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727</TotalTime>
  <Words>1330</Words>
  <Application>Microsoft Office PowerPoint</Application>
  <PresentationFormat>Breedbeeld</PresentationFormat>
  <Paragraphs>299</Paragraphs>
  <Slides>26</Slides>
  <Notes>11</Notes>
  <HiddenSlides>0</HiddenSlides>
  <MMClips>0</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Kantoorthema</vt:lpstr>
      <vt:lpstr>2_ZCC</vt:lpstr>
      <vt:lpstr> Zorgbemiddeling tijdelijk verblijf </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Regionale Ambulance Voorziening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Maran Hamers</dc:creator>
  <cp:lastModifiedBy>RCPS</cp:lastModifiedBy>
  <cp:revision>169</cp:revision>
  <dcterms:created xsi:type="dcterms:W3CDTF">2022-05-05T06:15:08Z</dcterms:created>
  <dcterms:modified xsi:type="dcterms:W3CDTF">2025-01-14T15:08:15Z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0x010100890650710784C647BA9C85AFEB0B1547</vt:lpwstr>
  </property>
  <property fmtid="{D5CDD505-2E9C-101B-9397-08002B2CF9AE}" pid="3" name="MediaServiceImageTags">
    <vt:lpwstr/>
  </property>
</Properties>
</file>